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ngesInfos/changesInfo1.xml" ContentType="application/vnd.ms-powerpoint.changesinfo+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427" r:id="rId2"/>
    <p:sldId id="428" r:id="rId3"/>
    <p:sldId id="429" r:id="rId4"/>
    <p:sldId id="439" r:id="rId5"/>
    <p:sldId id="440" r:id="rId6"/>
    <p:sldId id="372" r:id="rId7"/>
    <p:sldId id="373" r:id="rId8"/>
    <p:sldId id="408" r:id="rId9"/>
    <p:sldId id="422" r:id="rId10"/>
    <p:sldId id="409" r:id="rId11"/>
    <p:sldId id="392" r:id="rId12"/>
    <p:sldId id="445" r:id="rId13"/>
    <p:sldId id="410" r:id="rId14"/>
    <p:sldId id="444" r:id="rId15"/>
    <p:sldId id="413" r:id="rId16"/>
    <p:sldId id="441" r:id="rId17"/>
    <p:sldId id="442" r:id="rId18"/>
    <p:sldId id="446" r:id="rId19"/>
    <p:sldId id="447" r:id="rId20"/>
    <p:sldId id="414" r:id="rId21"/>
    <p:sldId id="412" r:id="rId22"/>
    <p:sldId id="448" r:id="rId23"/>
    <p:sldId id="449" r:id="rId24"/>
    <p:sldId id="450" r:id="rId25"/>
    <p:sldId id="451" r:id="rId26"/>
    <p:sldId id="452" r:id="rId27"/>
    <p:sldId id="453" r:id="rId28"/>
    <p:sldId id="454" r:id="rId29"/>
    <p:sldId id="455" r:id="rId30"/>
    <p:sldId id="456" r:id="rId31"/>
    <p:sldId id="376" r:id="rId32"/>
    <p:sldId id="415" r:id="rId33"/>
    <p:sldId id="457" r:id="rId34"/>
    <p:sldId id="472" r:id="rId35"/>
    <p:sldId id="416" r:id="rId36"/>
    <p:sldId id="473" r:id="rId37"/>
    <p:sldId id="458" r:id="rId38"/>
    <p:sldId id="417" r:id="rId39"/>
    <p:sldId id="459" r:id="rId40"/>
    <p:sldId id="430" r:id="rId41"/>
    <p:sldId id="460" r:id="rId42"/>
    <p:sldId id="431" r:id="rId43"/>
    <p:sldId id="462" r:id="rId44"/>
    <p:sldId id="461" r:id="rId45"/>
    <p:sldId id="421" r:id="rId46"/>
    <p:sldId id="432" r:id="rId47"/>
    <p:sldId id="433" r:id="rId48"/>
    <p:sldId id="463" r:id="rId49"/>
    <p:sldId id="464" r:id="rId50"/>
    <p:sldId id="378" r:id="rId51"/>
    <p:sldId id="434" r:id="rId52"/>
    <p:sldId id="299" r:id="rId53"/>
    <p:sldId id="424" r:id="rId54"/>
    <p:sldId id="384" r:id="rId55"/>
    <p:sldId id="466" r:id="rId56"/>
    <p:sldId id="467" r:id="rId57"/>
    <p:sldId id="468" r:id="rId58"/>
    <p:sldId id="465" r:id="rId59"/>
    <p:sldId id="401" r:id="rId60"/>
    <p:sldId id="402" r:id="rId61"/>
    <p:sldId id="403" r:id="rId62"/>
    <p:sldId id="435" r:id="rId63"/>
    <p:sldId id="436" r:id="rId64"/>
    <p:sldId id="386" r:id="rId65"/>
    <p:sldId id="387" r:id="rId66"/>
    <p:sldId id="390" r:id="rId67"/>
    <p:sldId id="469" r:id="rId68"/>
    <p:sldId id="470" r:id="rId69"/>
    <p:sldId id="471" r:id="rId70"/>
    <p:sldId id="423" r:id="rId71"/>
    <p:sldId id="313" r:id="rId72"/>
    <p:sldId id="437" r:id="rId73"/>
    <p:sldId id="367" r:id="rId74"/>
    <p:sldId id="368" r:id="rId75"/>
    <p:sldId id="438" r:id="rId76"/>
    <p:sldId id="369" r:id="rId77"/>
    <p:sldId id="314" r:id="rId78"/>
    <p:sldId id="315" r:id="rId79"/>
    <p:sldId id="316" r:id="rId8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46C0A"/>
    <a:srgbClr val="000000"/>
    <a:srgbClr val="FFFFFF"/>
    <a:srgbClr val="A50021"/>
    <a:srgbClr val="CC00CC"/>
    <a:srgbClr val="D5D000"/>
    <a:srgbClr val="C55A1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1A7A7-EA18-4AAD-B254-A777AC820540}" v="2561" dt="2019-06-02T12:50:22.676"/>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389" autoAdjust="0"/>
    <p:restoredTop sz="77658" autoAdjust="0"/>
  </p:normalViewPr>
  <p:slideViewPr>
    <p:cSldViewPr snapToGrid="0">
      <p:cViewPr>
        <p:scale>
          <a:sx n="93" d="100"/>
          <a:sy n="93" d="100"/>
        </p:scale>
        <p:origin x="-792" y="42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藝瑾 王" userId="7588de4dd9bb9731" providerId="LiveId" clId="{34A3FD0E-196C-49E2-964E-9E6824BC7977}"/>
    <pc:docChg chg="modSld">
      <pc:chgData name="藝瑾 王" userId="7588de4dd9bb9731" providerId="LiveId" clId="{34A3FD0E-196C-49E2-964E-9E6824BC7977}" dt="2019-06-02T04:05:36.653" v="39"/>
      <pc:docMkLst>
        <pc:docMk/>
      </pc:docMkLst>
      <pc:sldChg chg="modSp">
        <pc:chgData name="藝瑾 王" userId="7588de4dd9bb9731" providerId="LiveId" clId="{34A3FD0E-196C-49E2-964E-9E6824BC7977}" dt="2019-06-02T04:05:36.653" v="39"/>
        <pc:sldMkLst>
          <pc:docMk/>
          <pc:sldMk cId="613291854" sldId="256"/>
        </pc:sldMkLst>
        <pc:spChg chg="mod">
          <ac:chgData name="藝瑾 王" userId="7588de4dd9bb9731" providerId="LiveId" clId="{34A3FD0E-196C-49E2-964E-9E6824BC7977}" dt="2019-06-02T04:05:36.653" v="39"/>
          <ac:spMkLst>
            <pc:docMk/>
            <pc:sldMk cId="613291854" sldId="256"/>
            <ac:spMk id="2" creationId="{8C6CBA34-6DFD-4BF4-9FE6-093E8D287783}"/>
          </ac:spMkLst>
        </pc:spChg>
      </pc:sldChg>
    </pc:docChg>
  </pc:docChgLst>
  <pc:docChgLst>
    <pc:chgData name="藝瑾 王" userId="7588de4dd9bb9731" providerId="LiveId" clId="{0CE1A7A7-EA18-4AAD-B254-A777AC820540}"/>
    <pc:docChg chg="undo custSel addSld delSld modSld sldOrd">
      <pc:chgData name="藝瑾 王" userId="7588de4dd9bb9731" providerId="LiveId" clId="{0CE1A7A7-EA18-4AAD-B254-A777AC820540}" dt="2019-06-02T12:50:23.925" v="13670" actId="6549"/>
      <pc:docMkLst>
        <pc:docMk/>
      </pc:docMkLst>
      <pc:sldChg chg="modSp">
        <pc:chgData name="藝瑾 王" userId="7588de4dd9bb9731" providerId="LiveId" clId="{0CE1A7A7-EA18-4AAD-B254-A777AC820540}" dt="2019-06-02T04:19:59.435" v="195"/>
        <pc:sldMkLst>
          <pc:docMk/>
          <pc:sldMk cId="355191571" sldId="257"/>
        </pc:sldMkLst>
        <pc:spChg chg="mod">
          <ac:chgData name="藝瑾 王" userId="7588de4dd9bb9731" providerId="LiveId" clId="{0CE1A7A7-EA18-4AAD-B254-A777AC820540}" dt="2019-06-02T04:18:43.763" v="72" actId="20577"/>
          <ac:spMkLst>
            <pc:docMk/>
            <pc:sldMk cId="355191571" sldId="257"/>
            <ac:spMk id="14" creationId="{75592403-7686-4EA5-84DC-D75719F49165}"/>
          </ac:spMkLst>
        </pc:spChg>
        <pc:spChg chg="mod">
          <ac:chgData name="藝瑾 王" userId="7588de4dd9bb9731" providerId="LiveId" clId="{0CE1A7A7-EA18-4AAD-B254-A777AC820540}" dt="2019-06-02T04:19:46.625" v="140"/>
          <ac:spMkLst>
            <pc:docMk/>
            <pc:sldMk cId="355191571" sldId="257"/>
            <ac:spMk id="15" creationId="{5C666E60-5BA6-48EE-9830-86894E8DFCD4}"/>
          </ac:spMkLst>
        </pc:spChg>
        <pc:spChg chg="mod">
          <ac:chgData name="藝瑾 王" userId="7588de4dd9bb9731" providerId="LiveId" clId="{0CE1A7A7-EA18-4AAD-B254-A777AC820540}" dt="2019-06-02T04:19:59.435" v="195"/>
          <ac:spMkLst>
            <pc:docMk/>
            <pc:sldMk cId="355191571" sldId="257"/>
            <ac:spMk id="16" creationId="{62028404-2D16-4CC5-BCB1-26FE68CD3A96}"/>
          </ac:spMkLst>
        </pc:spChg>
        <pc:grpChg chg="mod">
          <ac:chgData name="藝瑾 王" userId="7588de4dd9bb9731" providerId="LiveId" clId="{0CE1A7A7-EA18-4AAD-B254-A777AC820540}" dt="2019-06-02T04:19:46.625" v="140"/>
          <ac:grpSpMkLst>
            <pc:docMk/>
            <pc:sldMk cId="355191571" sldId="257"/>
            <ac:grpSpMk id="13" creationId="{7273BD41-D75C-446E-9FDC-0785664D157F}"/>
          </ac:grpSpMkLst>
        </pc:grpChg>
      </pc:sldChg>
      <pc:sldChg chg="addSp delSp modSp ord modNotesTx">
        <pc:chgData name="藝瑾 王" userId="7588de4dd9bb9731" providerId="LiveId" clId="{0CE1A7A7-EA18-4AAD-B254-A777AC820540}" dt="2019-06-02T09:44:39.175" v="9981" actId="1076"/>
        <pc:sldMkLst>
          <pc:docMk/>
          <pc:sldMk cId="2385464359" sldId="258"/>
        </pc:sldMkLst>
        <pc:spChg chg="del">
          <ac:chgData name="藝瑾 王" userId="7588de4dd9bb9731" providerId="LiveId" clId="{0CE1A7A7-EA18-4AAD-B254-A777AC820540}" dt="2019-06-02T09:41:36.563" v="9951" actId="478"/>
          <ac:spMkLst>
            <pc:docMk/>
            <pc:sldMk cId="2385464359" sldId="258"/>
            <ac:spMk id="6" creationId="{538C7BB4-0A83-4CFC-9B05-F00AEDA6DFB8}"/>
          </ac:spMkLst>
        </pc:spChg>
        <pc:picChg chg="add del mod">
          <ac:chgData name="藝瑾 王" userId="7588de4dd9bb9731" providerId="LiveId" clId="{0CE1A7A7-EA18-4AAD-B254-A777AC820540}" dt="2019-06-02T09:43:46.354" v="9977" actId="478"/>
          <ac:picMkLst>
            <pc:docMk/>
            <pc:sldMk cId="2385464359" sldId="258"/>
            <ac:picMk id="2" creationId="{E64D558E-951F-48C8-A5FD-C0748DDD598D}"/>
          </ac:picMkLst>
        </pc:picChg>
        <pc:picChg chg="del">
          <ac:chgData name="藝瑾 王" userId="7588de4dd9bb9731" providerId="LiveId" clId="{0CE1A7A7-EA18-4AAD-B254-A777AC820540}" dt="2019-06-02T09:41:36.935" v="9952" actId="478"/>
          <ac:picMkLst>
            <pc:docMk/>
            <pc:sldMk cId="2385464359" sldId="258"/>
            <ac:picMk id="3" creationId="{E1AAB180-C181-4B22-BA50-36856A617A2D}"/>
          </ac:picMkLst>
        </pc:picChg>
        <pc:picChg chg="add mod">
          <ac:chgData name="藝瑾 王" userId="7588de4dd9bb9731" providerId="LiveId" clId="{0CE1A7A7-EA18-4AAD-B254-A777AC820540}" dt="2019-06-02T09:44:39.175" v="9981" actId="1076"/>
          <ac:picMkLst>
            <pc:docMk/>
            <pc:sldMk cId="2385464359" sldId="258"/>
            <ac:picMk id="4" creationId="{BF256E95-C4B7-4819-9E03-D6C9CCFD5C1A}"/>
          </ac:picMkLst>
        </pc:picChg>
      </pc:sldChg>
      <pc:sldChg chg="modSp">
        <pc:chgData name="藝瑾 王" userId="7588de4dd9bb9731" providerId="LiveId" clId="{0CE1A7A7-EA18-4AAD-B254-A777AC820540}" dt="2019-06-02T04:20:04.411" v="196"/>
        <pc:sldMkLst>
          <pc:docMk/>
          <pc:sldMk cId="1846081212" sldId="291"/>
        </pc:sldMkLst>
        <pc:spChg chg="mod">
          <ac:chgData name="藝瑾 王" userId="7588de4dd9bb9731" providerId="LiveId" clId="{0CE1A7A7-EA18-4AAD-B254-A777AC820540}" dt="2019-06-02T04:18:49.830" v="73"/>
          <ac:spMkLst>
            <pc:docMk/>
            <pc:sldMk cId="1846081212" sldId="291"/>
            <ac:spMk id="16" creationId="{1BD63CF4-ABFF-4FEA-A606-22915604610D}"/>
          </ac:spMkLst>
        </pc:spChg>
        <pc:spChg chg="mod">
          <ac:chgData name="藝瑾 王" userId="7588de4dd9bb9731" providerId="LiveId" clId="{0CE1A7A7-EA18-4AAD-B254-A777AC820540}" dt="2019-06-02T04:19:43.282" v="139"/>
          <ac:spMkLst>
            <pc:docMk/>
            <pc:sldMk cId="1846081212" sldId="291"/>
            <ac:spMk id="17" creationId="{1D47DFD1-393D-4E7E-A697-F4B238F1081B}"/>
          </ac:spMkLst>
        </pc:spChg>
        <pc:spChg chg="mod">
          <ac:chgData name="藝瑾 王" userId="7588de4dd9bb9731" providerId="LiveId" clId="{0CE1A7A7-EA18-4AAD-B254-A777AC820540}" dt="2019-06-02T04:20:04.411" v="196"/>
          <ac:spMkLst>
            <pc:docMk/>
            <pc:sldMk cId="1846081212" sldId="291"/>
            <ac:spMk id="18" creationId="{7278F6CE-78B3-409C-8894-EEA33D16F50E}"/>
          </ac:spMkLst>
        </pc:spChg>
      </pc:sldChg>
      <pc:sldChg chg="modSp">
        <pc:chgData name="藝瑾 王" userId="7588de4dd9bb9731" providerId="LiveId" clId="{0CE1A7A7-EA18-4AAD-B254-A777AC820540}" dt="2019-06-02T09:51:09.949" v="10469" actId="404"/>
        <pc:sldMkLst>
          <pc:docMk/>
          <pc:sldMk cId="4278313527" sldId="299"/>
        </pc:sldMkLst>
        <pc:spChg chg="mod">
          <ac:chgData name="藝瑾 王" userId="7588de4dd9bb9731" providerId="LiveId" clId="{0CE1A7A7-EA18-4AAD-B254-A777AC820540}" dt="2019-06-02T09:51:09.949" v="10469" actId="404"/>
          <ac:spMkLst>
            <pc:docMk/>
            <pc:sldMk cId="4278313527" sldId="299"/>
            <ac:spMk id="2" creationId="{B9926A14-1A30-40A3-B1F0-44758ADCA250}"/>
          </ac:spMkLst>
        </pc:spChg>
        <pc:spChg chg="mod">
          <ac:chgData name="藝瑾 王" userId="7588de4dd9bb9731" providerId="LiveId" clId="{0CE1A7A7-EA18-4AAD-B254-A777AC820540}" dt="2019-06-02T09:51:00.793" v="10465" actId="403"/>
          <ac:spMkLst>
            <pc:docMk/>
            <pc:sldMk cId="4278313527" sldId="299"/>
            <ac:spMk id="3" creationId="{F58C527C-6184-45E0-A024-D85652894951}"/>
          </ac:spMkLst>
        </pc:spChg>
        <pc:spChg chg="mod">
          <ac:chgData name="藝瑾 王" userId="7588de4dd9bb9731" providerId="LiveId" clId="{0CE1A7A7-EA18-4AAD-B254-A777AC820540}" dt="2019-06-02T09:51:00.793" v="10465" actId="403"/>
          <ac:spMkLst>
            <pc:docMk/>
            <pc:sldMk cId="4278313527" sldId="299"/>
            <ac:spMk id="4" creationId="{B4F0436A-E50B-48FF-A405-D1D4FC59DB8A}"/>
          </ac:spMkLst>
        </pc:spChg>
      </pc:sldChg>
      <pc:sldChg chg="modSp add del">
        <pc:chgData name="藝瑾 王" userId="7588de4dd9bb9731" providerId="LiveId" clId="{0CE1A7A7-EA18-4AAD-B254-A777AC820540}" dt="2019-06-02T12:37:58.275" v="13167" actId="20577"/>
        <pc:sldMkLst>
          <pc:docMk/>
          <pc:sldMk cId="866334932" sldId="313"/>
        </pc:sldMkLst>
        <pc:spChg chg="mod">
          <ac:chgData name="藝瑾 王" userId="7588de4dd9bb9731" providerId="LiveId" clId="{0CE1A7A7-EA18-4AAD-B254-A777AC820540}" dt="2019-06-02T12:37:58.275" v="13167" actId="20577"/>
          <ac:spMkLst>
            <pc:docMk/>
            <pc:sldMk cId="866334932" sldId="313"/>
            <ac:spMk id="3" creationId="{A278B8F4-1F57-4390-A237-096A41229CCE}"/>
          </ac:spMkLst>
        </pc:spChg>
      </pc:sldChg>
      <pc:sldChg chg="modSp modNotesTx">
        <pc:chgData name="藝瑾 王" userId="7588de4dd9bb9731" providerId="LiveId" clId="{0CE1A7A7-EA18-4AAD-B254-A777AC820540}" dt="2019-06-02T12:48:38.770" v="13620"/>
        <pc:sldMkLst>
          <pc:docMk/>
          <pc:sldMk cId="1089170381" sldId="314"/>
        </pc:sldMkLst>
        <pc:spChg chg="mod">
          <ac:chgData name="藝瑾 王" userId="7588de4dd9bb9731" providerId="LiveId" clId="{0CE1A7A7-EA18-4AAD-B254-A777AC820540}" dt="2019-06-02T12:48:38.770" v="13620"/>
          <ac:spMkLst>
            <pc:docMk/>
            <pc:sldMk cId="1089170381" sldId="314"/>
            <ac:spMk id="5" creationId="{75CE9EAF-DEA1-40CF-9A39-A90068768572}"/>
          </ac:spMkLst>
        </pc:spChg>
      </pc:sldChg>
      <pc:sldChg chg="modSp modNotesTx">
        <pc:chgData name="藝瑾 王" userId="7588de4dd9bb9731" providerId="LiveId" clId="{0CE1A7A7-EA18-4AAD-B254-A777AC820540}" dt="2019-06-02T12:50:23.925" v="13670" actId="6549"/>
        <pc:sldMkLst>
          <pc:docMk/>
          <pc:sldMk cId="1459732131" sldId="315"/>
        </pc:sldMkLst>
        <pc:spChg chg="mod">
          <ac:chgData name="藝瑾 王" userId="7588de4dd9bb9731" providerId="LiveId" clId="{0CE1A7A7-EA18-4AAD-B254-A777AC820540}" dt="2019-06-02T12:50:23.925" v="13670" actId="6549"/>
          <ac:spMkLst>
            <pc:docMk/>
            <pc:sldMk cId="1459732131" sldId="315"/>
            <ac:spMk id="6" creationId="{6727F25F-15CA-48E8-93B4-45E387C64170}"/>
          </ac:spMkLst>
        </pc:spChg>
      </pc:sldChg>
      <pc:sldChg chg="modSp">
        <pc:chgData name="藝瑾 王" userId="7588de4dd9bb9731" providerId="LiveId" clId="{0CE1A7A7-EA18-4AAD-B254-A777AC820540}" dt="2019-06-02T12:32:55.123" v="13131"/>
        <pc:sldMkLst>
          <pc:docMk/>
          <pc:sldMk cId="4081933286" sldId="316"/>
        </pc:sldMkLst>
        <pc:spChg chg="mod">
          <ac:chgData name="藝瑾 王" userId="7588de4dd9bb9731" providerId="LiveId" clId="{0CE1A7A7-EA18-4AAD-B254-A777AC820540}" dt="2019-06-02T12:32:55.123" v="13131"/>
          <ac:spMkLst>
            <pc:docMk/>
            <pc:sldMk cId="4081933286" sldId="316"/>
            <ac:spMk id="4" creationId="{9EBF2C43-BEFD-4F94-8DE4-1382A18E79A5}"/>
          </ac:spMkLst>
        </pc:spChg>
      </pc:sldChg>
      <pc:sldChg chg="modSp add del">
        <pc:chgData name="藝瑾 王" userId="7588de4dd9bb9731" providerId="LiveId" clId="{0CE1A7A7-EA18-4AAD-B254-A777AC820540}" dt="2019-06-02T12:41:38.932" v="13584"/>
        <pc:sldMkLst>
          <pc:docMk/>
          <pc:sldMk cId="1468492812" sldId="367"/>
        </pc:sldMkLst>
        <pc:spChg chg="mod">
          <ac:chgData name="藝瑾 王" userId="7588de4dd9bb9731" providerId="LiveId" clId="{0CE1A7A7-EA18-4AAD-B254-A777AC820540}" dt="2019-06-02T12:41:38.932" v="13584"/>
          <ac:spMkLst>
            <pc:docMk/>
            <pc:sldMk cId="1468492812" sldId="367"/>
            <ac:spMk id="3" creationId="{6F099CB9-C030-415C-A427-F9CD7101B5BA}"/>
          </ac:spMkLst>
        </pc:spChg>
      </pc:sldChg>
      <pc:sldChg chg="modSp add del ord">
        <pc:chgData name="藝瑾 王" userId="7588de4dd9bb9731" providerId="LiveId" clId="{0CE1A7A7-EA18-4AAD-B254-A777AC820540}" dt="2019-06-02T12:43:24.613" v="13601" actId="20577"/>
        <pc:sldMkLst>
          <pc:docMk/>
          <pc:sldMk cId="268234083" sldId="368"/>
        </pc:sldMkLst>
        <pc:spChg chg="mod">
          <ac:chgData name="藝瑾 王" userId="7588de4dd9bb9731" providerId="LiveId" clId="{0CE1A7A7-EA18-4AAD-B254-A777AC820540}" dt="2019-06-02T12:43:24.613" v="13601" actId="20577"/>
          <ac:spMkLst>
            <pc:docMk/>
            <pc:sldMk cId="268234083" sldId="368"/>
            <ac:spMk id="3" creationId="{A278B8F4-1F57-4390-A237-096A41229CCE}"/>
          </ac:spMkLst>
        </pc:spChg>
      </pc:sldChg>
      <pc:sldChg chg="modSp">
        <pc:chgData name="藝瑾 王" userId="7588de4dd9bb9731" providerId="LiveId" clId="{0CE1A7A7-EA18-4AAD-B254-A777AC820540}" dt="2019-06-02T12:46:43.482" v="13606" actId="20577"/>
        <pc:sldMkLst>
          <pc:docMk/>
          <pc:sldMk cId="64651576" sldId="369"/>
        </pc:sldMkLst>
        <pc:spChg chg="mod">
          <ac:chgData name="藝瑾 王" userId="7588de4dd9bb9731" providerId="LiveId" clId="{0CE1A7A7-EA18-4AAD-B254-A777AC820540}" dt="2019-06-02T12:46:43.482" v="13606" actId="20577"/>
          <ac:spMkLst>
            <pc:docMk/>
            <pc:sldMk cId="64651576" sldId="369"/>
            <ac:spMk id="3" creationId="{6F099CB9-C030-415C-A427-F9CD7101B5BA}"/>
          </ac:spMkLst>
        </pc:spChg>
      </pc:sldChg>
      <pc:sldChg chg="modSp">
        <pc:chgData name="藝瑾 王" userId="7588de4dd9bb9731" providerId="LiveId" clId="{0CE1A7A7-EA18-4AAD-B254-A777AC820540}" dt="2019-06-02T04:20:37.079" v="198"/>
        <pc:sldMkLst>
          <pc:docMk/>
          <pc:sldMk cId="1088702781" sldId="370"/>
        </pc:sldMkLst>
        <pc:spChg chg="mod">
          <ac:chgData name="藝瑾 王" userId="7588de4dd9bb9731" providerId="LiveId" clId="{0CE1A7A7-EA18-4AAD-B254-A777AC820540}" dt="2019-06-02T04:18:57.442" v="74"/>
          <ac:spMkLst>
            <pc:docMk/>
            <pc:sldMk cId="1088702781" sldId="370"/>
            <ac:spMk id="16" creationId="{1BD63CF4-ABFF-4FEA-A606-22915604610D}"/>
          </ac:spMkLst>
        </pc:spChg>
        <pc:spChg chg="mod">
          <ac:chgData name="藝瑾 王" userId="7588de4dd9bb9731" providerId="LiveId" clId="{0CE1A7A7-EA18-4AAD-B254-A777AC820540}" dt="2019-06-02T04:19:36.025" v="138"/>
          <ac:spMkLst>
            <pc:docMk/>
            <pc:sldMk cId="1088702781" sldId="370"/>
            <ac:spMk id="17" creationId="{1D47DFD1-393D-4E7E-A697-F4B238F1081B}"/>
          </ac:spMkLst>
        </pc:spChg>
        <pc:spChg chg="mod">
          <ac:chgData name="藝瑾 王" userId="7588de4dd9bb9731" providerId="LiveId" clId="{0CE1A7A7-EA18-4AAD-B254-A777AC820540}" dt="2019-06-02T04:20:37.079" v="198"/>
          <ac:spMkLst>
            <pc:docMk/>
            <pc:sldMk cId="1088702781" sldId="370"/>
            <ac:spMk id="18" creationId="{7278F6CE-78B3-409C-8894-EEA33D16F50E}"/>
          </ac:spMkLst>
        </pc:spChg>
      </pc:sldChg>
      <pc:sldChg chg="modSp">
        <pc:chgData name="藝瑾 王" userId="7588de4dd9bb9731" providerId="LiveId" clId="{0CE1A7A7-EA18-4AAD-B254-A777AC820540}" dt="2019-06-02T04:20:13.906" v="197"/>
        <pc:sldMkLst>
          <pc:docMk/>
          <pc:sldMk cId="480651170" sldId="371"/>
        </pc:sldMkLst>
        <pc:spChg chg="mod">
          <ac:chgData name="藝瑾 王" userId="7588de4dd9bb9731" providerId="LiveId" clId="{0CE1A7A7-EA18-4AAD-B254-A777AC820540}" dt="2019-06-02T04:19:06.700" v="75"/>
          <ac:spMkLst>
            <pc:docMk/>
            <pc:sldMk cId="480651170" sldId="371"/>
            <ac:spMk id="16" creationId="{1BD63CF4-ABFF-4FEA-A606-22915604610D}"/>
          </ac:spMkLst>
        </pc:spChg>
        <pc:spChg chg="mod">
          <ac:chgData name="藝瑾 王" userId="7588de4dd9bb9731" providerId="LiveId" clId="{0CE1A7A7-EA18-4AAD-B254-A777AC820540}" dt="2019-06-02T04:19:25.007" v="137"/>
          <ac:spMkLst>
            <pc:docMk/>
            <pc:sldMk cId="480651170" sldId="371"/>
            <ac:spMk id="17" creationId="{1D47DFD1-393D-4E7E-A697-F4B238F1081B}"/>
          </ac:spMkLst>
        </pc:spChg>
        <pc:spChg chg="mod">
          <ac:chgData name="藝瑾 王" userId="7588de4dd9bb9731" providerId="LiveId" clId="{0CE1A7A7-EA18-4AAD-B254-A777AC820540}" dt="2019-06-02T04:20:13.906" v="197"/>
          <ac:spMkLst>
            <pc:docMk/>
            <pc:sldMk cId="480651170" sldId="371"/>
            <ac:spMk id="18" creationId="{7278F6CE-78B3-409C-8894-EEA33D16F50E}"/>
          </ac:spMkLst>
        </pc:spChg>
      </pc:sldChg>
      <pc:sldChg chg="addSp delSp modSp modNotesTx">
        <pc:chgData name="藝瑾 王" userId="7588de4dd9bb9731" providerId="LiveId" clId="{0CE1A7A7-EA18-4AAD-B254-A777AC820540}" dt="2019-06-02T04:50:24.672" v="1264" actId="1076"/>
        <pc:sldMkLst>
          <pc:docMk/>
          <pc:sldMk cId="1265649858" sldId="372"/>
        </pc:sldMkLst>
        <pc:spChg chg="del">
          <ac:chgData name="藝瑾 王" userId="7588de4dd9bb9731" providerId="LiveId" clId="{0CE1A7A7-EA18-4AAD-B254-A777AC820540}" dt="2019-06-02T04:21:16.801" v="239" actId="478"/>
          <ac:spMkLst>
            <pc:docMk/>
            <pc:sldMk cId="1265649858" sldId="372"/>
            <ac:spMk id="2" creationId="{EE878EBF-5EC2-4AE4-9ABD-48F16AA951AB}"/>
          </ac:spMkLst>
        </pc:spChg>
        <pc:spChg chg="mod">
          <ac:chgData name="藝瑾 王" userId="7588de4dd9bb9731" providerId="LiveId" clId="{0CE1A7A7-EA18-4AAD-B254-A777AC820540}" dt="2019-06-02T04:21:13.013" v="238"/>
          <ac:spMkLst>
            <pc:docMk/>
            <pc:sldMk cId="1265649858" sldId="372"/>
            <ac:spMk id="3" creationId="{1C49BC92-FDE4-40A3-B0AD-3A66354F9A1B}"/>
          </ac:spMkLst>
        </pc:spChg>
        <pc:spChg chg="del">
          <ac:chgData name="藝瑾 王" userId="7588de4dd9bb9731" providerId="LiveId" clId="{0CE1A7A7-EA18-4AAD-B254-A777AC820540}" dt="2019-06-02T04:21:29.075" v="242" actId="478"/>
          <ac:spMkLst>
            <pc:docMk/>
            <pc:sldMk cId="1265649858" sldId="372"/>
            <ac:spMk id="4" creationId="{2DC294F6-E27B-44CF-84C9-DC74D36F41B3}"/>
          </ac:spMkLst>
        </pc:spChg>
        <pc:spChg chg="add mod ord">
          <ac:chgData name="藝瑾 王" userId="7588de4dd9bb9731" providerId="LiveId" clId="{0CE1A7A7-EA18-4AAD-B254-A777AC820540}" dt="2019-06-02T04:50:24.672" v="1264" actId="1076"/>
          <ac:spMkLst>
            <pc:docMk/>
            <pc:sldMk cId="1265649858" sldId="372"/>
            <ac:spMk id="6" creationId="{4FED04CD-CBDA-4A56-A266-33AEFE945EB6}"/>
          </ac:spMkLst>
        </pc:spChg>
        <pc:spChg chg="add del mod">
          <ac:chgData name="藝瑾 王" userId="7588de4dd9bb9731" providerId="LiveId" clId="{0CE1A7A7-EA18-4AAD-B254-A777AC820540}" dt="2019-06-02T04:26:00.875" v="358"/>
          <ac:spMkLst>
            <pc:docMk/>
            <pc:sldMk cId="1265649858" sldId="372"/>
            <ac:spMk id="8" creationId="{CE521769-E43B-4AFA-B329-3D445653966E}"/>
          </ac:spMkLst>
        </pc:spChg>
        <pc:spChg chg="add del mod">
          <ac:chgData name="藝瑾 王" userId="7588de4dd9bb9731" providerId="LiveId" clId="{0CE1A7A7-EA18-4AAD-B254-A777AC820540}" dt="2019-06-02T04:30:13.873" v="588" actId="478"/>
          <ac:spMkLst>
            <pc:docMk/>
            <pc:sldMk cId="1265649858" sldId="372"/>
            <ac:spMk id="9" creationId="{CD49B8A7-0A7C-40C7-A184-57DC79A71E2A}"/>
          </ac:spMkLst>
        </pc:spChg>
        <pc:spChg chg="add del mod">
          <ac:chgData name="藝瑾 王" userId="7588de4dd9bb9731" providerId="LiveId" clId="{0CE1A7A7-EA18-4AAD-B254-A777AC820540}" dt="2019-06-02T04:31:19.604" v="680"/>
          <ac:spMkLst>
            <pc:docMk/>
            <pc:sldMk cId="1265649858" sldId="372"/>
            <ac:spMk id="10" creationId="{2BA05733-2A58-49D2-BF8E-0FCB47D1AE4B}"/>
          </ac:spMkLst>
        </pc:spChg>
        <pc:spChg chg="add del mod">
          <ac:chgData name="藝瑾 王" userId="7588de4dd9bb9731" providerId="LiveId" clId="{0CE1A7A7-EA18-4AAD-B254-A777AC820540}" dt="2019-06-02T04:44:31.571" v="1001"/>
          <ac:spMkLst>
            <pc:docMk/>
            <pc:sldMk cId="1265649858" sldId="372"/>
            <ac:spMk id="11" creationId="{F072A70F-0F20-490E-AC6B-6E09E28F78AD}"/>
          </ac:spMkLst>
        </pc:spChg>
        <pc:spChg chg="add mod">
          <ac:chgData name="藝瑾 王" userId="7588de4dd9bb9731" providerId="LiveId" clId="{0CE1A7A7-EA18-4AAD-B254-A777AC820540}" dt="2019-06-02T04:50:16.856" v="1263" actId="1076"/>
          <ac:spMkLst>
            <pc:docMk/>
            <pc:sldMk cId="1265649858" sldId="372"/>
            <ac:spMk id="12" creationId="{3DD373DA-FC0D-4CD3-830B-D06FE57AE716}"/>
          </ac:spMkLst>
        </pc:spChg>
        <pc:spChg chg="add del">
          <ac:chgData name="藝瑾 王" userId="7588de4dd9bb9731" providerId="LiveId" clId="{0CE1A7A7-EA18-4AAD-B254-A777AC820540}" dt="2019-06-02T04:31:21.038" v="682"/>
          <ac:spMkLst>
            <pc:docMk/>
            <pc:sldMk cId="1265649858" sldId="372"/>
            <ac:spMk id="13" creationId="{76C24E84-56C7-4CF9-92EE-D84930ADEFF8}"/>
          </ac:spMkLst>
        </pc:spChg>
        <pc:spChg chg="add mod ord">
          <ac:chgData name="藝瑾 王" userId="7588de4dd9bb9731" providerId="LiveId" clId="{0CE1A7A7-EA18-4AAD-B254-A777AC820540}" dt="2019-06-02T04:50:24.672" v="1264" actId="1076"/>
          <ac:spMkLst>
            <pc:docMk/>
            <pc:sldMk cId="1265649858" sldId="372"/>
            <ac:spMk id="14" creationId="{9B1A92B4-3725-4BAB-9D9D-1398C0C27D59}"/>
          </ac:spMkLst>
        </pc:spChg>
        <pc:spChg chg="add mod ord">
          <ac:chgData name="藝瑾 王" userId="7588de4dd9bb9731" providerId="LiveId" clId="{0CE1A7A7-EA18-4AAD-B254-A777AC820540}" dt="2019-06-02T04:50:24.672" v="1264" actId="1076"/>
          <ac:spMkLst>
            <pc:docMk/>
            <pc:sldMk cId="1265649858" sldId="372"/>
            <ac:spMk id="15" creationId="{532F60BA-4825-4E88-AADE-72C3BA4EE576}"/>
          </ac:spMkLst>
        </pc:spChg>
        <pc:spChg chg="add del mod">
          <ac:chgData name="藝瑾 王" userId="7588de4dd9bb9731" providerId="LiveId" clId="{0CE1A7A7-EA18-4AAD-B254-A777AC820540}" dt="2019-06-02T04:42:37.649" v="923" actId="478"/>
          <ac:spMkLst>
            <pc:docMk/>
            <pc:sldMk cId="1265649858" sldId="372"/>
            <ac:spMk id="16" creationId="{5BED5FA9-7EF7-45E6-BF31-C3DA5033BEE8}"/>
          </ac:spMkLst>
        </pc:spChg>
        <pc:spChg chg="add mod">
          <ac:chgData name="藝瑾 王" userId="7588de4dd9bb9731" providerId="LiveId" clId="{0CE1A7A7-EA18-4AAD-B254-A777AC820540}" dt="2019-06-02T04:50:24.672" v="1264" actId="1076"/>
          <ac:spMkLst>
            <pc:docMk/>
            <pc:sldMk cId="1265649858" sldId="372"/>
            <ac:spMk id="18" creationId="{DD4F7544-75E6-4327-A1D8-66CE23F8CCB7}"/>
          </ac:spMkLst>
        </pc:spChg>
        <pc:picChg chg="add mod">
          <ac:chgData name="藝瑾 王" userId="7588de4dd9bb9731" providerId="LiveId" clId="{0CE1A7A7-EA18-4AAD-B254-A777AC820540}" dt="2019-06-02T04:50:24.672" v="1264" actId="1076"/>
          <ac:picMkLst>
            <pc:docMk/>
            <pc:sldMk cId="1265649858" sldId="372"/>
            <ac:picMk id="7" creationId="{83AF6A91-C2BF-457C-A417-2D864E046931}"/>
          </ac:picMkLst>
        </pc:picChg>
        <pc:picChg chg="del">
          <ac:chgData name="藝瑾 王" userId="7588de4dd9bb9731" providerId="LiveId" clId="{0CE1A7A7-EA18-4AAD-B254-A777AC820540}" dt="2019-06-02T04:21:23.199" v="240" actId="478"/>
          <ac:picMkLst>
            <pc:docMk/>
            <pc:sldMk cId="1265649858" sldId="372"/>
            <ac:picMk id="1026" creationId="{0E7B5B8D-EBB7-4875-8E88-83D5310B210A}"/>
          </ac:picMkLst>
        </pc:picChg>
        <pc:picChg chg="add del">
          <ac:chgData name="藝瑾 王" userId="7588de4dd9bb9731" providerId="LiveId" clId="{0CE1A7A7-EA18-4AAD-B254-A777AC820540}" dt="2019-06-02T04:31:17.567" v="679" actId="478"/>
          <ac:picMkLst>
            <pc:docMk/>
            <pc:sldMk cId="1265649858" sldId="372"/>
            <ac:picMk id="1028" creationId="{8F935E79-C4E3-4B75-8815-E0FCAF3E8DE0}"/>
          </ac:picMkLst>
        </pc:picChg>
      </pc:sldChg>
      <pc:sldChg chg="addSp delSp modSp modNotesTx">
        <pc:chgData name="藝瑾 王" userId="7588de4dd9bb9731" providerId="LiveId" clId="{0CE1A7A7-EA18-4AAD-B254-A777AC820540}" dt="2019-06-02T05:25:44.542" v="1501" actId="164"/>
        <pc:sldMkLst>
          <pc:docMk/>
          <pc:sldMk cId="3305614059" sldId="373"/>
        </pc:sldMkLst>
        <pc:spChg chg="add del mod">
          <ac:chgData name="藝瑾 王" userId="7588de4dd9bb9731" providerId="LiveId" clId="{0CE1A7A7-EA18-4AAD-B254-A777AC820540}" dt="2019-06-02T04:41:35.070" v="892" actId="478"/>
          <ac:spMkLst>
            <pc:docMk/>
            <pc:sldMk cId="3305614059" sldId="373"/>
            <ac:spMk id="2" creationId="{33E8170A-E594-448D-A869-F88E1EB6D6C2}"/>
          </ac:spMkLst>
        </pc:spChg>
        <pc:spChg chg="mod">
          <ac:chgData name="藝瑾 王" userId="7588de4dd9bb9731" providerId="LiveId" clId="{0CE1A7A7-EA18-4AAD-B254-A777AC820540}" dt="2019-06-02T04:50:37.148" v="1265"/>
          <ac:spMkLst>
            <pc:docMk/>
            <pc:sldMk cId="3305614059" sldId="373"/>
            <ac:spMk id="3" creationId="{1C49BC92-FDE4-40A3-B0AD-3A66354F9A1B}"/>
          </ac:spMkLst>
        </pc:spChg>
        <pc:spChg chg="add del mod">
          <ac:chgData name="藝瑾 王" userId="7588de4dd9bb9731" providerId="LiveId" clId="{0CE1A7A7-EA18-4AAD-B254-A777AC820540}" dt="2019-06-02T05:14:39.395" v="1496" actId="20577"/>
          <ac:spMkLst>
            <pc:docMk/>
            <pc:sldMk cId="3305614059" sldId="373"/>
            <ac:spMk id="5" creationId="{DA5975E8-080F-44C3-94B5-AB419759D009}"/>
          </ac:spMkLst>
        </pc:spChg>
        <pc:spChg chg="add del mod">
          <ac:chgData name="藝瑾 王" userId="7588de4dd9bb9731" providerId="LiveId" clId="{0CE1A7A7-EA18-4AAD-B254-A777AC820540}" dt="2019-06-02T05:09:17.272" v="1395" actId="478"/>
          <ac:spMkLst>
            <pc:docMk/>
            <pc:sldMk cId="3305614059" sldId="373"/>
            <ac:spMk id="9" creationId="{092612F8-3A22-4245-9D92-DAABF21F0A8C}"/>
          </ac:spMkLst>
        </pc:spChg>
        <pc:spChg chg="add mod ord topLvl">
          <ac:chgData name="藝瑾 王" userId="7588de4dd9bb9731" providerId="LiveId" clId="{0CE1A7A7-EA18-4AAD-B254-A777AC820540}" dt="2019-06-02T05:10:26.104" v="1442" actId="164"/>
          <ac:spMkLst>
            <pc:docMk/>
            <pc:sldMk cId="3305614059" sldId="373"/>
            <ac:spMk id="10" creationId="{DFC1EF35-7A80-42CB-8973-C703B1D67456}"/>
          </ac:spMkLst>
        </pc:spChg>
        <pc:spChg chg="add mod">
          <ac:chgData name="藝瑾 王" userId="7588de4dd9bb9731" providerId="LiveId" clId="{0CE1A7A7-EA18-4AAD-B254-A777AC820540}" dt="2019-06-02T05:14:49.875" v="1497" actId="164"/>
          <ac:spMkLst>
            <pc:docMk/>
            <pc:sldMk cId="3305614059" sldId="373"/>
            <ac:spMk id="20" creationId="{4DD74AF7-A596-4BC9-A110-971F48355E44}"/>
          </ac:spMkLst>
        </pc:spChg>
        <pc:spChg chg="add mod">
          <ac:chgData name="藝瑾 王" userId="7588de4dd9bb9731" providerId="LiveId" clId="{0CE1A7A7-EA18-4AAD-B254-A777AC820540}" dt="2019-06-02T05:25:44.542" v="1501" actId="164"/>
          <ac:spMkLst>
            <pc:docMk/>
            <pc:sldMk cId="3305614059" sldId="373"/>
            <ac:spMk id="21" creationId="{CE45985B-F05C-4111-B14A-C06BEC94792E}"/>
          </ac:spMkLst>
        </pc:spChg>
        <pc:grpChg chg="add del mod">
          <ac:chgData name="藝瑾 王" userId="7588de4dd9bb9731" providerId="LiveId" clId="{0CE1A7A7-EA18-4AAD-B254-A777AC820540}" dt="2019-06-02T05:09:56.712" v="1437" actId="165"/>
          <ac:grpSpMkLst>
            <pc:docMk/>
            <pc:sldMk cId="3305614059" sldId="373"/>
            <ac:grpSpMk id="11" creationId="{19813401-DE35-4239-B843-242E38A5E6AB}"/>
          </ac:grpSpMkLst>
        </pc:grpChg>
        <pc:grpChg chg="add mod">
          <ac:chgData name="藝瑾 王" userId="7588de4dd9bb9731" providerId="LiveId" clId="{0CE1A7A7-EA18-4AAD-B254-A777AC820540}" dt="2019-06-02T05:10:44.451" v="1443" actId="1076"/>
          <ac:grpSpMkLst>
            <pc:docMk/>
            <pc:sldMk cId="3305614059" sldId="373"/>
            <ac:grpSpMk id="12" creationId="{97A8630C-B10A-4634-A223-D738BA5E49F0}"/>
          </ac:grpSpMkLst>
        </pc:grpChg>
        <pc:grpChg chg="add mod">
          <ac:chgData name="藝瑾 王" userId="7588de4dd9bb9731" providerId="LiveId" clId="{0CE1A7A7-EA18-4AAD-B254-A777AC820540}" dt="2019-06-02T05:14:49.875" v="1497" actId="164"/>
          <ac:grpSpMkLst>
            <pc:docMk/>
            <pc:sldMk cId="3305614059" sldId="373"/>
            <ac:grpSpMk id="17" creationId="{55846F89-953C-408F-92CD-78FE282F0170}"/>
          </ac:grpSpMkLst>
        </pc:grpChg>
        <pc:grpChg chg="add mod">
          <ac:chgData name="藝瑾 王" userId="7588de4dd9bb9731" providerId="LiveId" clId="{0CE1A7A7-EA18-4AAD-B254-A777AC820540}" dt="2019-06-02T05:25:44.542" v="1501" actId="164"/>
          <ac:grpSpMkLst>
            <pc:docMk/>
            <pc:sldMk cId="3305614059" sldId="373"/>
            <ac:grpSpMk id="18" creationId="{D6A33C6F-BC27-4E79-82B9-0F60C906FD1B}"/>
          </ac:grpSpMkLst>
        </pc:grpChg>
        <pc:graphicFrameChg chg="del mod">
          <ac:chgData name="藝瑾 王" userId="7588de4dd9bb9731" providerId="LiveId" clId="{0CE1A7A7-EA18-4AAD-B254-A777AC820540}" dt="2019-06-02T04:41:32.833" v="891" actId="478"/>
          <ac:graphicFrameMkLst>
            <pc:docMk/>
            <pc:sldMk cId="3305614059" sldId="373"/>
            <ac:graphicFrameMk id="4" creationId="{9EBFA969-F7C7-44A3-BF39-C22C068046AB}"/>
          </ac:graphicFrameMkLst>
        </pc:graphicFrameChg>
        <pc:picChg chg="add del mod">
          <ac:chgData name="藝瑾 王" userId="7588de4dd9bb9731" providerId="LiveId" clId="{0CE1A7A7-EA18-4AAD-B254-A777AC820540}" dt="2019-06-02T05:07:08.314" v="1311" actId="478"/>
          <ac:picMkLst>
            <pc:docMk/>
            <pc:sldMk cId="3305614059" sldId="373"/>
            <ac:picMk id="6" creationId="{8B73E5C0-1BB4-4596-8713-F0E09DDF0504}"/>
          </ac:picMkLst>
        </pc:picChg>
        <pc:picChg chg="add mod ord topLvl">
          <ac:chgData name="藝瑾 王" userId="7588de4dd9bb9731" providerId="LiveId" clId="{0CE1A7A7-EA18-4AAD-B254-A777AC820540}" dt="2019-06-02T05:11:10.275" v="1447" actId="14100"/>
          <ac:picMkLst>
            <pc:docMk/>
            <pc:sldMk cId="3305614059" sldId="373"/>
            <ac:picMk id="8" creationId="{AE5374B3-ECF7-490D-8A05-82FC4EE67EE2}"/>
          </ac:picMkLst>
        </pc:picChg>
        <pc:picChg chg="add mod">
          <ac:chgData name="藝瑾 王" userId="7588de4dd9bb9731" providerId="LiveId" clId="{0CE1A7A7-EA18-4AAD-B254-A777AC820540}" dt="2019-06-02T05:25:44.542" v="1501" actId="164"/>
          <ac:picMkLst>
            <pc:docMk/>
            <pc:sldMk cId="3305614059" sldId="373"/>
            <ac:picMk id="14" creationId="{579770CC-6E06-42DA-9740-8BBC1E5087B2}"/>
          </ac:picMkLst>
        </pc:picChg>
        <pc:picChg chg="add mod">
          <ac:chgData name="藝瑾 王" userId="7588de4dd9bb9731" providerId="LiveId" clId="{0CE1A7A7-EA18-4AAD-B254-A777AC820540}" dt="2019-06-02T05:14:49.875" v="1497" actId="164"/>
          <ac:picMkLst>
            <pc:docMk/>
            <pc:sldMk cId="3305614059" sldId="373"/>
            <ac:picMk id="16" creationId="{401264C8-A4BA-459A-9929-E6CCEC8B5E56}"/>
          </ac:picMkLst>
        </pc:picChg>
        <pc:picChg chg="del">
          <ac:chgData name="藝瑾 王" userId="7588de4dd9bb9731" providerId="LiveId" clId="{0CE1A7A7-EA18-4AAD-B254-A777AC820540}" dt="2019-06-02T04:41:35.667" v="893" actId="478"/>
          <ac:picMkLst>
            <pc:docMk/>
            <pc:sldMk cId="3305614059" sldId="373"/>
            <ac:picMk id="2050" creationId="{332FFE2C-08A5-4CFB-8401-C0EEA2DDE858}"/>
          </ac:picMkLst>
        </pc:picChg>
        <pc:picChg chg="del">
          <ac:chgData name="藝瑾 王" userId="7588de4dd9bb9731" providerId="LiveId" clId="{0CE1A7A7-EA18-4AAD-B254-A777AC820540}" dt="2019-06-02T04:41:36.748" v="895" actId="478"/>
          <ac:picMkLst>
            <pc:docMk/>
            <pc:sldMk cId="3305614059" sldId="373"/>
            <ac:picMk id="2052" creationId="{C417B0FD-7834-41DE-B698-6E9278155B3F}"/>
          </ac:picMkLst>
        </pc:picChg>
        <pc:cxnChg chg="del">
          <ac:chgData name="藝瑾 王" userId="7588de4dd9bb9731" providerId="LiveId" clId="{0CE1A7A7-EA18-4AAD-B254-A777AC820540}" dt="2019-06-02T04:41:36.327" v="894" actId="478"/>
          <ac:cxnSpMkLst>
            <pc:docMk/>
            <pc:sldMk cId="3305614059" sldId="373"/>
            <ac:cxnSpMk id="27" creationId="{34393E98-DCC0-42C6-8A0A-DEA8C4BFB191}"/>
          </ac:cxnSpMkLst>
        </pc:cxnChg>
      </pc:sldChg>
      <pc:sldChg chg="del">
        <pc:chgData name="藝瑾 王" userId="7588de4dd9bb9731" providerId="LiveId" clId="{0CE1A7A7-EA18-4AAD-B254-A777AC820540}" dt="2019-06-02T07:50:16.764" v="5566" actId="2696"/>
        <pc:sldMkLst>
          <pc:docMk/>
          <pc:sldMk cId="535653922" sldId="375"/>
        </pc:sldMkLst>
      </pc:sldChg>
      <pc:sldChg chg="addSp delSp modSp modNotesTx">
        <pc:chgData name="藝瑾 王" userId="7588de4dd9bb9731" providerId="LiveId" clId="{0CE1A7A7-EA18-4AAD-B254-A777AC820540}" dt="2019-06-02T08:19:31.581" v="5779" actId="27636"/>
        <pc:sldMkLst>
          <pc:docMk/>
          <pc:sldMk cId="1975841205" sldId="376"/>
        </pc:sldMkLst>
        <pc:spChg chg="add mod">
          <ac:chgData name="藝瑾 王" userId="7588de4dd9bb9731" providerId="LiveId" clId="{0CE1A7A7-EA18-4AAD-B254-A777AC820540}" dt="2019-06-02T08:12:07.474" v="5765" actId="1076"/>
          <ac:spMkLst>
            <pc:docMk/>
            <pc:sldMk cId="1975841205" sldId="376"/>
            <ac:spMk id="2" creationId="{BD8B25DD-D657-4EC9-BFE9-C125ECA2D6BB}"/>
          </ac:spMkLst>
        </pc:spChg>
        <pc:spChg chg="del mod">
          <ac:chgData name="藝瑾 王" userId="7588de4dd9bb9731" providerId="LiveId" clId="{0CE1A7A7-EA18-4AAD-B254-A777AC820540}" dt="2019-06-02T08:19:23.541" v="5772" actId="478"/>
          <ac:spMkLst>
            <pc:docMk/>
            <pc:sldMk cId="1975841205" sldId="376"/>
            <ac:spMk id="3" creationId="{1C49BC92-FDE4-40A3-B0AD-3A66354F9A1B}"/>
          </ac:spMkLst>
        </pc:spChg>
        <pc:spChg chg="del">
          <ac:chgData name="藝瑾 王" userId="7588de4dd9bb9731" providerId="LiveId" clId="{0CE1A7A7-EA18-4AAD-B254-A777AC820540}" dt="2019-06-02T07:51:02.830" v="5609" actId="478"/>
          <ac:spMkLst>
            <pc:docMk/>
            <pc:sldMk cId="1975841205" sldId="376"/>
            <ac:spMk id="4" creationId="{96F35B83-4B37-4792-842E-9263E2CB2A7C}"/>
          </ac:spMkLst>
        </pc:spChg>
        <pc:spChg chg="add del mod">
          <ac:chgData name="藝瑾 王" userId="7588de4dd9bb9731" providerId="LiveId" clId="{0CE1A7A7-EA18-4AAD-B254-A777AC820540}" dt="2019-06-02T08:19:29.841" v="5777"/>
          <ac:spMkLst>
            <pc:docMk/>
            <pc:sldMk cId="1975841205" sldId="376"/>
            <ac:spMk id="5" creationId="{7CBDDAD0-E592-4F42-A848-283A0CB247F9}"/>
          </ac:spMkLst>
        </pc:spChg>
        <pc:spChg chg="add mod">
          <ac:chgData name="藝瑾 王" userId="7588de4dd9bb9731" providerId="LiveId" clId="{0CE1A7A7-EA18-4AAD-B254-A777AC820540}" dt="2019-06-02T08:19:31.581" v="5779" actId="27636"/>
          <ac:spMkLst>
            <pc:docMk/>
            <pc:sldMk cId="1975841205" sldId="376"/>
            <ac:spMk id="7" creationId="{9E9CEE35-1AF4-4820-B0C4-24C035CE0966}"/>
          </ac:spMkLst>
        </pc:spChg>
        <pc:picChg chg="del">
          <ac:chgData name="藝瑾 王" userId="7588de4dd9bb9731" providerId="LiveId" clId="{0CE1A7A7-EA18-4AAD-B254-A777AC820540}" dt="2019-06-02T07:51:01.124" v="5608" actId="478"/>
          <ac:picMkLst>
            <pc:docMk/>
            <pc:sldMk cId="1975841205" sldId="376"/>
            <ac:picMk id="1026" creationId="{38DDD8C6-DB67-44DB-909C-1A173DADFCE9}"/>
          </ac:picMkLst>
        </pc:picChg>
      </pc:sldChg>
      <pc:sldChg chg="del">
        <pc:chgData name="藝瑾 王" userId="7588de4dd9bb9731" providerId="LiveId" clId="{0CE1A7A7-EA18-4AAD-B254-A777AC820540}" dt="2019-06-02T09:33:14.730" v="9681" actId="2696"/>
        <pc:sldMkLst>
          <pc:docMk/>
          <pc:sldMk cId="2321920271" sldId="377"/>
        </pc:sldMkLst>
      </pc:sldChg>
      <pc:sldChg chg="addSp delSp modSp">
        <pc:chgData name="藝瑾 王" userId="7588de4dd9bb9731" providerId="LiveId" clId="{0CE1A7A7-EA18-4AAD-B254-A777AC820540}" dt="2019-06-02T09:41:15.899" v="9946" actId="1038"/>
        <pc:sldMkLst>
          <pc:docMk/>
          <pc:sldMk cId="1041130459" sldId="378"/>
        </pc:sldMkLst>
        <pc:spChg chg="mod">
          <ac:chgData name="藝瑾 王" userId="7588de4dd9bb9731" providerId="LiveId" clId="{0CE1A7A7-EA18-4AAD-B254-A777AC820540}" dt="2019-06-02T09:30:36.781" v="9676"/>
          <ac:spMkLst>
            <pc:docMk/>
            <pc:sldMk cId="1041130459" sldId="378"/>
            <ac:spMk id="3" creationId="{1C49BC92-FDE4-40A3-B0AD-3A66354F9A1B}"/>
          </ac:spMkLst>
        </pc:spChg>
        <pc:spChg chg="add del mod">
          <ac:chgData name="藝瑾 王" userId="7588de4dd9bb9731" providerId="LiveId" clId="{0CE1A7A7-EA18-4AAD-B254-A777AC820540}" dt="2019-06-02T09:30:42.633" v="9680" actId="478"/>
          <ac:spMkLst>
            <pc:docMk/>
            <pc:sldMk cId="1041130459" sldId="378"/>
            <ac:spMk id="4" creationId="{B4777CC3-00DA-4A60-A763-6B4BB3D92711}"/>
          </ac:spMkLst>
        </pc:spChg>
        <pc:spChg chg="add del">
          <ac:chgData name="藝瑾 王" userId="7588de4dd9bb9731" providerId="LiveId" clId="{0CE1A7A7-EA18-4AAD-B254-A777AC820540}" dt="2019-06-02T09:39:14.780" v="9912"/>
          <ac:spMkLst>
            <pc:docMk/>
            <pc:sldMk cId="1041130459" sldId="378"/>
            <ac:spMk id="5" creationId="{F25CA0F5-180C-4DB4-BE51-F9C4142523E1}"/>
          </ac:spMkLst>
        </pc:spChg>
        <pc:spChg chg="add mod">
          <ac:chgData name="藝瑾 王" userId="7588de4dd9bb9731" providerId="LiveId" clId="{0CE1A7A7-EA18-4AAD-B254-A777AC820540}" dt="2019-06-02T09:39:43.695" v="9939" actId="1076"/>
          <ac:spMkLst>
            <pc:docMk/>
            <pc:sldMk cId="1041130459" sldId="378"/>
            <ac:spMk id="6" creationId="{B41A8F23-A913-4DDD-9B37-43370525922E}"/>
          </ac:spMkLst>
        </pc:spChg>
        <pc:spChg chg="del">
          <ac:chgData name="藝瑾 王" userId="7588de4dd9bb9731" providerId="LiveId" clId="{0CE1A7A7-EA18-4AAD-B254-A777AC820540}" dt="2019-06-02T09:30:40.163" v="9677" actId="478"/>
          <ac:spMkLst>
            <pc:docMk/>
            <pc:sldMk cId="1041130459" sldId="378"/>
            <ac:spMk id="7" creationId="{C8B20C02-C475-480D-8CE0-6159921D7D9A}"/>
          </ac:spMkLst>
        </pc:spChg>
        <pc:spChg chg="add mod">
          <ac:chgData name="藝瑾 王" userId="7588de4dd9bb9731" providerId="LiveId" clId="{0CE1A7A7-EA18-4AAD-B254-A777AC820540}" dt="2019-06-02T09:40:59.933" v="9943" actId="207"/>
          <ac:spMkLst>
            <pc:docMk/>
            <pc:sldMk cId="1041130459" sldId="378"/>
            <ac:spMk id="10" creationId="{6603774F-ECA2-4273-9404-5AA73B771DD1}"/>
          </ac:spMkLst>
        </pc:spChg>
        <pc:spChg chg="add mod">
          <ac:chgData name="藝瑾 王" userId="7588de4dd9bb9731" providerId="LiveId" clId="{0CE1A7A7-EA18-4AAD-B254-A777AC820540}" dt="2019-06-02T09:41:02.913" v="9944" actId="207"/>
          <ac:spMkLst>
            <pc:docMk/>
            <pc:sldMk cId="1041130459" sldId="378"/>
            <ac:spMk id="13" creationId="{BFCB618F-A0EA-4247-BA77-67BA85A87736}"/>
          </ac:spMkLst>
        </pc:spChg>
        <pc:spChg chg="add mod">
          <ac:chgData name="藝瑾 王" userId="7588de4dd9bb9731" providerId="LiveId" clId="{0CE1A7A7-EA18-4AAD-B254-A777AC820540}" dt="2019-06-02T09:41:15.899" v="9946" actId="1038"/>
          <ac:spMkLst>
            <pc:docMk/>
            <pc:sldMk cId="1041130459" sldId="378"/>
            <ac:spMk id="14" creationId="{1E4D50BE-077F-4FDC-B191-6A400C64528B}"/>
          </ac:spMkLst>
        </pc:spChg>
        <pc:spChg chg="add mod">
          <ac:chgData name="藝瑾 王" userId="7588de4dd9bb9731" providerId="LiveId" clId="{0CE1A7A7-EA18-4AAD-B254-A777AC820540}" dt="2019-06-02T09:40:24.661" v="9941" actId="1076"/>
          <ac:spMkLst>
            <pc:docMk/>
            <pc:sldMk cId="1041130459" sldId="378"/>
            <ac:spMk id="15" creationId="{B441DF82-DCA6-429B-8E95-1C5E58838025}"/>
          </ac:spMkLst>
        </pc:spChg>
        <pc:spChg chg="add mod">
          <ac:chgData name="藝瑾 王" userId="7588de4dd9bb9731" providerId="LiveId" clId="{0CE1A7A7-EA18-4AAD-B254-A777AC820540}" dt="2019-06-02T09:40:24.661" v="9941" actId="1076"/>
          <ac:spMkLst>
            <pc:docMk/>
            <pc:sldMk cId="1041130459" sldId="378"/>
            <ac:spMk id="16" creationId="{52F1BD1E-A679-46D0-9C6D-658849A1542C}"/>
          </ac:spMkLst>
        </pc:spChg>
        <pc:picChg chg="del mod">
          <ac:chgData name="藝瑾 王" userId="7588de4dd9bb9731" providerId="LiveId" clId="{0CE1A7A7-EA18-4AAD-B254-A777AC820540}" dt="2019-06-02T09:30:41.677" v="9679" actId="478"/>
          <ac:picMkLst>
            <pc:docMk/>
            <pc:sldMk cId="1041130459" sldId="378"/>
            <ac:picMk id="9" creationId="{33BB4C98-27D1-43B5-A9C4-67FC33668E5E}"/>
          </ac:picMkLst>
        </pc:picChg>
        <pc:cxnChg chg="add mod">
          <ac:chgData name="藝瑾 王" userId="7588de4dd9bb9731" providerId="LiveId" clId="{0CE1A7A7-EA18-4AAD-B254-A777AC820540}" dt="2019-06-02T09:40:33.588" v="9942" actId="13822"/>
          <ac:cxnSpMkLst>
            <pc:docMk/>
            <pc:sldMk cId="1041130459" sldId="378"/>
            <ac:cxnSpMk id="11" creationId="{173D0CA5-F59E-4F72-9BA5-EA187F053F17}"/>
          </ac:cxnSpMkLst>
        </pc:cxnChg>
        <pc:cxnChg chg="add mod">
          <ac:chgData name="藝瑾 王" userId="7588de4dd9bb9731" providerId="LiveId" clId="{0CE1A7A7-EA18-4AAD-B254-A777AC820540}" dt="2019-06-02T09:41:15.899" v="9946" actId="1038"/>
          <ac:cxnSpMkLst>
            <pc:docMk/>
            <pc:sldMk cId="1041130459" sldId="378"/>
            <ac:cxnSpMk id="12" creationId="{A044CD57-356A-468C-990A-83126509750B}"/>
          </ac:cxnSpMkLst>
        </pc:cxnChg>
      </pc:sldChg>
      <pc:sldChg chg="del">
        <pc:chgData name="藝瑾 王" userId="7588de4dd9bb9731" providerId="LiveId" clId="{0CE1A7A7-EA18-4AAD-B254-A777AC820540}" dt="2019-06-02T09:33:14.785" v="9683" actId="2696"/>
        <pc:sldMkLst>
          <pc:docMk/>
          <pc:sldMk cId="2976930514" sldId="379"/>
        </pc:sldMkLst>
      </pc:sldChg>
      <pc:sldChg chg="del">
        <pc:chgData name="藝瑾 王" userId="7588de4dd9bb9731" providerId="LiveId" clId="{0CE1A7A7-EA18-4AAD-B254-A777AC820540}" dt="2019-06-02T09:33:14.810" v="9685" actId="2696"/>
        <pc:sldMkLst>
          <pc:docMk/>
          <pc:sldMk cId="973734964" sldId="380"/>
        </pc:sldMkLst>
      </pc:sldChg>
      <pc:sldChg chg="del">
        <pc:chgData name="藝瑾 王" userId="7588de4dd9bb9731" providerId="LiveId" clId="{0CE1A7A7-EA18-4AAD-B254-A777AC820540}" dt="2019-06-02T09:33:14.824" v="9686" actId="2696"/>
        <pc:sldMkLst>
          <pc:docMk/>
          <pc:sldMk cId="894209649" sldId="381"/>
        </pc:sldMkLst>
      </pc:sldChg>
      <pc:sldChg chg="del">
        <pc:chgData name="藝瑾 王" userId="7588de4dd9bb9731" providerId="LiveId" clId="{0CE1A7A7-EA18-4AAD-B254-A777AC820540}" dt="2019-06-02T09:33:14.854" v="9687" actId="2696"/>
        <pc:sldMkLst>
          <pc:docMk/>
          <pc:sldMk cId="1149814854" sldId="382"/>
        </pc:sldMkLst>
      </pc:sldChg>
      <pc:sldChg chg="del">
        <pc:chgData name="藝瑾 王" userId="7588de4dd9bb9731" providerId="LiveId" clId="{0CE1A7A7-EA18-4AAD-B254-A777AC820540}" dt="2019-06-02T09:33:52.941" v="9773" actId="2696"/>
        <pc:sldMkLst>
          <pc:docMk/>
          <pc:sldMk cId="796516294" sldId="383"/>
        </pc:sldMkLst>
      </pc:sldChg>
      <pc:sldChg chg="addSp delSp modSp">
        <pc:chgData name="藝瑾 王" userId="7588de4dd9bb9731" providerId="LiveId" clId="{0CE1A7A7-EA18-4AAD-B254-A777AC820540}" dt="2019-06-02T10:06:09.667" v="10963"/>
        <pc:sldMkLst>
          <pc:docMk/>
          <pc:sldMk cId="464466484" sldId="384"/>
        </pc:sldMkLst>
        <pc:spChg chg="mod">
          <ac:chgData name="藝瑾 王" userId="7588de4dd9bb9731" providerId="LiveId" clId="{0CE1A7A7-EA18-4AAD-B254-A777AC820540}" dt="2019-06-02T09:33:45.259" v="9770"/>
          <ac:spMkLst>
            <pc:docMk/>
            <pc:sldMk cId="464466484" sldId="384"/>
            <ac:spMk id="3" creationId="{1C49BC92-FDE4-40A3-B0AD-3A66354F9A1B}"/>
          </ac:spMkLst>
        </pc:spChg>
        <pc:spChg chg="add del mod">
          <ac:chgData name="藝瑾 王" userId="7588de4dd9bb9731" providerId="LiveId" clId="{0CE1A7A7-EA18-4AAD-B254-A777AC820540}" dt="2019-06-02T10:02:03.863" v="10769" actId="478"/>
          <ac:spMkLst>
            <pc:docMk/>
            <pc:sldMk cId="464466484" sldId="384"/>
            <ac:spMk id="4" creationId="{D300CA43-23C4-4335-9130-BB521704FCC2}"/>
          </ac:spMkLst>
        </pc:spChg>
        <pc:spChg chg="del mod">
          <ac:chgData name="藝瑾 王" userId="7588de4dd9bb9731" providerId="LiveId" clId="{0CE1A7A7-EA18-4AAD-B254-A777AC820540}" dt="2019-06-02T10:02:01.010" v="10767" actId="478"/>
          <ac:spMkLst>
            <pc:docMk/>
            <pc:sldMk cId="464466484" sldId="384"/>
            <ac:spMk id="5" creationId="{C063A9FD-B9E6-4954-BD81-1DF2881C5D03}"/>
          </ac:spMkLst>
        </pc:spChg>
        <pc:spChg chg="add mod">
          <ac:chgData name="藝瑾 王" userId="7588de4dd9bb9731" providerId="LiveId" clId="{0CE1A7A7-EA18-4AAD-B254-A777AC820540}" dt="2019-06-02T10:03:45.745" v="10908" actId="20577"/>
          <ac:spMkLst>
            <pc:docMk/>
            <pc:sldMk cId="464466484" sldId="384"/>
            <ac:spMk id="7" creationId="{3F87D613-3870-435D-9959-7FD28AC9064C}"/>
          </ac:spMkLst>
        </pc:spChg>
        <pc:spChg chg="add del">
          <ac:chgData name="藝瑾 王" userId="7588de4dd9bb9731" providerId="LiveId" clId="{0CE1A7A7-EA18-4AAD-B254-A777AC820540}" dt="2019-06-02T10:06:09.667" v="10963"/>
          <ac:spMkLst>
            <pc:docMk/>
            <pc:sldMk cId="464466484" sldId="384"/>
            <ac:spMk id="9" creationId="{0CB3D258-647E-4792-B4BD-8556F2BDFE10}"/>
          </ac:spMkLst>
        </pc:spChg>
        <pc:graphicFrameChg chg="add mod">
          <ac:chgData name="藝瑾 王" userId="7588de4dd9bb9731" providerId="LiveId" clId="{0CE1A7A7-EA18-4AAD-B254-A777AC820540}" dt="2019-06-02T10:05:45.903" v="10960" actId="1076"/>
          <ac:graphicFrameMkLst>
            <pc:docMk/>
            <pc:sldMk cId="464466484" sldId="384"/>
            <ac:graphicFrameMk id="6" creationId="{08E55583-9A5E-4BAE-8D34-A72CDCBDAB07}"/>
          </ac:graphicFrameMkLst>
        </pc:graphicFrameChg>
        <pc:picChg chg="del">
          <ac:chgData name="藝瑾 王" userId="7588de4dd9bb9731" providerId="LiveId" clId="{0CE1A7A7-EA18-4AAD-B254-A777AC820540}" dt="2019-06-02T09:33:47.301" v="9771" actId="478"/>
          <ac:picMkLst>
            <pc:docMk/>
            <pc:sldMk cId="464466484" sldId="384"/>
            <ac:picMk id="13" creationId="{7A0BF606-5262-4D1B-B4D4-127032374787}"/>
          </ac:picMkLst>
        </pc:picChg>
      </pc:sldChg>
      <pc:sldChg chg="del">
        <pc:chgData name="藝瑾 王" userId="7588de4dd9bb9731" providerId="LiveId" clId="{0CE1A7A7-EA18-4AAD-B254-A777AC820540}" dt="2019-06-02T09:33:53.663" v="9774" actId="2696"/>
        <pc:sldMkLst>
          <pc:docMk/>
          <pc:sldMk cId="1978321909" sldId="385"/>
        </pc:sldMkLst>
      </pc:sldChg>
      <pc:sldChg chg="addSp delSp modSp modNotesTx">
        <pc:chgData name="藝瑾 王" userId="7588de4dd9bb9731" providerId="LiveId" clId="{0CE1A7A7-EA18-4AAD-B254-A777AC820540}" dt="2019-06-02T12:26:34.507" v="12845" actId="1076"/>
        <pc:sldMkLst>
          <pc:docMk/>
          <pc:sldMk cId="3616596088" sldId="386"/>
        </pc:sldMkLst>
        <pc:spChg chg="mod">
          <ac:chgData name="藝瑾 王" userId="7588de4dd9bb9731" providerId="LiveId" clId="{0CE1A7A7-EA18-4AAD-B254-A777AC820540}" dt="2019-06-02T09:34:09.482" v="9798"/>
          <ac:spMkLst>
            <pc:docMk/>
            <pc:sldMk cId="3616596088" sldId="386"/>
            <ac:spMk id="3" creationId="{1C49BC92-FDE4-40A3-B0AD-3A66354F9A1B}"/>
          </ac:spMkLst>
        </pc:spChg>
        <pc:spChg chg="add del mod">
          <ac:chgData name="藝瑾 王" userId="7588de4dd9bb9731" providerId="LiveId" clId="{0CE1A7A7-EA18-4AAD-B254-A777AC820540}" dt="2019-06-02T12:01:36.282" v="12197" actId="1032"/>
          <ac:spMkLst>
            <pc:docMk/>
            <pc:sldMk cId="3616596088" sldId="386"/>
            <ac:spMk id="4" creationId="{20854C1C-86D4-4F84-98F8-5C8FF05D6851}"/>
          </ac:spMkLst>
        </pc:spChg>
        <pc:spChg chg="del">
          <ac:chgData name="藝瑾 王" userId="7588de4dd9bb9731" providerId="LiveId" clId="{0CE1A7A7-EA18-4AAD-B254-A777AC820540}" dt="2019-06-02T10:19:51.443" v="12191" actId="478"/>
          <ac:spMkLst>
            <pc:docMk/>
            <pc:sldMk cId="3616596088" sldId="386"/>
            <ac:spMk id="5" creationId="{C063A9FD-B9E6-4954-BD81-1DF2881C5D03}"/>
          </ac:spMkLst>
        </pc:spChg>
        <pc:graphicFrameChg chg="add mod">
          <ac:chgData name="藝瑾 王" userId="7588de4dd9bb9731" providerId="LiveId" clId="{0CE1A7A7-EA18-4AAD-B254-A777AC820540}" dt="2019-06-02T12:03:59.414" v="12380"/>
          <ac:graphicFrameMkLst>
            <pc:docMk/>
            <pc:sldMk cId="3616596088" sldId="386"/>
            <ac:graphicFrameMk id="2" creationId="{E29B8A37-7BC5-4C6E-8841-B3C5B03DE156}"/>
          </ac:graphicFrameMkLst>
        </pc:graphicFrameChg>
        <pc:picChg chg="add del mod">
          <ac:chgData name="藝瑾 王" userId="7588de4dd9bb9731" providerId="LiveId" clId="{0CE1A7A7-EA18-4AAD-B254-A777AC820540}" dt="2019-06-02T12:14:15.088" v="12739" actId="478"/>
          <ac:picMkLst>
            <pc:docMk/>
            <pc:sldMk cId="3616596088" sldId="386"/>
            <ac:picMk id="6" creationId="{7FB7BECE-9FA8-47D9-B23C-56C9E9A290EC}"/>
          </ac:picMkLst>
        </pc:picChg>
        <pc:picChg chg="add del mod">
          <ac:chgData name="藝瑾 王" userId="7588de4dd9bb9731" providerId="LiveId" clId="{0CE1A7A7-EA18-4AAD-B254-A777AC820540}" dt="2019-06-02T12:16:29.138" v="12750"/>
          <ac:picMkLst>
            <pc:docMk/>
            <pc:sldMk cId="3616596088" sldId="386"/>
            <ac:picMk id="8" creationId="{1D7FD2A2-F017-44D9-A814-E8D0223BF1FE}"/>
          </ac:picMkLst>
        </pc:picChg>
        <pc:picChg chg="add del">
          <ac:chgData name="藝瑾 王" userId="7588de4dd9bb9731" providerId="LiveId" clId="{0CE1A7A7-EA18-4AAD-B254-A777AC820540}" dt="2019-06-02T12:15:53.412" v="12741"/>
          <ac:picMkLst>
            <pc:docMk/>
            <pc:sldMk cId="3616596088" sldId="386"/>
            <ac:picMk id="1026" creationId="{6EC1AC62-55F6-4A54-9EB8-1C60BCB68673}"/>
          </ac:picMkLst>
        </pc:picChg>
        <pc:picChg chg="add mod">
          <ac:chgData name="藝瑾 王" userId="7588de4dd9bb9731" providerId="LiveId" clId="{0CE1A7A7-EA18-4AAD-B254-A777AC820540}" dt="2019-06-02T12:26:34.507" v="12845" actId="1076"/>
          <ac:picMkLst>
            <pc:docMk/>
            <pc:sldMk cId="3616596088" sldId="386"/>
            <ac:picMk id="1028" creationId="{9BD8D5E6-04A6-4B3B-AEBD-2327CA58E0F5}"/>
          </ac:picMkLst>
        </pc:picChg>
        <pc:picChg chg="add del mod">
          <ac:chgData name="藝瑾 王" userId="7588de4dd9bb9731" providerId="LiveId" clId="{0CE1A7A7-EA18-4AAD-B254-A777AC820540}" dt="2019-06-02T12:25:37.243" v="12840"/>
          <ac:picMkLst>
            <pc:docMk/>
            <pc:sldMk cId="3616596088" sldId="386"/>
            <ac:picMk id="1030" creationId="{22A08CDC-7652-4B94-9CBE-0DE35318DDFE}"/>
          </ac:picMkLst>
        </pc:picChg>
      </pc:sldChg>
      <pc:sldChg chg="addSp delSp modSp modNotesTx">
        <pc:chgData name="藝瑾 王" userId="7588de4dd9bb9731" providerId="LiveId" clId="{0CE1A7A7-EA18-4AAD-B254-A777AC820540}" dt="2019-06-02T12:25:50.253" v="12844" actId="1076"/>
        <pc:sldMkLst>
          <pc:docMk/>
          <pc:sldMk cId="267204072" sldId="387"/>
        </pc:sldMkLst>
        <pc:spChg chg="mod">
          <ac:chgData name="藝瑾 王" userId="7588de4dd9bb9731" providerId="LiveId" clId="{0CE1A7A7-EA18-4AAD-B254-A777AC820540}" dt="2019-06-02T09:34:31.357" v="9828"/>
          <ac:spMkLst>
            <pc:docMk/>
            <pc:sldMk cId="267204072" sldId="387"/>
            <ac:spMk id="3" creationId="{1C49BC92-FDE4-40A3-B0AD-3A66354F9A1B}"/>
          </ac:spMkLst>
        </pc:spChg>
        <pc:spChg chg="add del mod">
          <ac:chgData name="藝瑾 王" userId="7588de4dd9bb9731" providerId="LiveId" clId="{0CE1A7A7-EA18-4AAD-B254-A777AC820540}" dt="2019-06-02T12:04:34.821" v="12381" actId="1032"/>
          <ac:spMkLst>
            <pc:docMk/>
            <pc:sldMk cId="267204072" sldId="387"/>
            <ac:spMk id="4" creationId="{6181C637-16F7-4869-B093-EA50C2A21D46}"/>
          </ac:spMkLst>
        </pc:spChg>
        <pc:spChg chg="del mod">
          <ac:chgData name="藝瑾 王" userId="7588de4dd9bb9731" providerId="LiveId" clId="{0CE1A7A7-EA18-4AAD-B254-A777AC820540}" dt="2019-06-02T10:19:54.723" v="12193" actId="478"/>
          <ac:spMkLst>
            <pc:docMk/>
            <pc:sldMk cId="267204072" sldId="387"/>
            <ac:spMk id="5" creationId="{C063A9FD-B9E6-4954-BD81-1DF2881C5D03}"/>
          </ac:spMkLst>
        </pc:spChg>
        <pc:spChg chg="add">
          <ac:chgData name="藝瑾 王" userId="7588de4dd9bb9731" providerId="LiveId" clId="{0CE1A7A7-EA18-4AAD-B254-A777AC820540}" dt="2019-06-02T12:09:03.591" v="12703"/>
          <ac:spMkLst>
            <pc:docMk/>
            <pc:sldMk cId="267204072" sldId="387"/>
            <ac:spMk id="6" creationId="{355F1694-CFFB-4159-AE7B-4C9B88254160}"/>
          </ac:spMkLst>
        </pc:spChg>
        <pc:spChg chg="add mod">
          <ac:chgData name="藝瑾 王" userId="7588de4dd9bb9731" providerId="LiveId" clId="{0CE1A7A7-EA18-4AAD-B254-A777AC820540}" dt="2019-06-02T12:18:54.752" v="12761"/>
          <ac:spMkLst>
            <pc:docMk/>
            <pc:sldMk cId="267204072" sldId="387"/>
            <ac:spMk id="7" creationId="{39E3705F-96AB-43B6-81FA-3B54952D422E}"/>
          </ac:spMkLst>
        </pc:spChg>
        <pc:spChg chg="add">
          <ac:chgData name="藝瑾 王" userId="7588de4dd9bb9731" providerId="LiveId" clId="{0CE1A7A7-EA18-4AAD-B254-A777AC820540}" dt="2019-06-02T12:09:19.529" v="12707"/>
          <ac:spMkLst>
            <pc:docMk/>
            <pc:sldMk cId="267204072" sldId="387"/>
            <ac:spMk id="9" creationId="{EF3BA888-3A25-478E-A826-D020AA9652F8}"/>
          </ac:spMkLst>
        </pc:spChg>
        <pc:spChg chg="add mod">
          <ac:chgData name="藝瑾 王" userId="7588de4dd9bb9731" providerId="LiveId" clId="{0CE1A7A7-EA18-4AAD-B254-A777AC820540}" dt="2019-06-02T12:19:03.207" v="12765"/>
          <ac:spMkLst>
            <pc:docMk/>
            <pc:sldMk cId="267204072" sldId="387"/>
            <ac:spMk id="10" creationId="{98987CDD-8725-4CDF-ABCD-FD29029DE28B}"/>
          </ac:spMkLst>
        </pc:spChg>
        <pc:grpChg chg="add del mod">
          <ac:chgData name="藝瑾 王" userId="7588de4dd9bb9731" providerId="LiveId" clId="{0CE1A7A7-EA18-4AAD-B254-A777AC820540}" dt="2019-06-02T12:19:26.917" v="12770" actId="478"/>
          <ac:grpSpMkLst>
            <pc:docMk/>
            <pc:sldMk cId="267204072" sldId="387"/>
            <ac:grpSpMk id="5" creationId="{CE2BC7EB-DE62-4A2E-AA88-45E5D613A934}"/>
          </ac:grpSpMkLst>
        </pc:grpChg>
        <pc:grpChg chg="add del mod">
          <ac:chgData name="藝瑾 王" userId="7588de4dd9bb9731" providerId="LiveId" clId="{0CE1A7A7-EA18-4AAD-B254-A777AC820540}" dt="2019-06-02T12:19:28.077" v="12771" actId="478"/>
          <ac:grpSpMkLst>
            <pc:docMk/>
            <pc:sldMk cId="267204072" sldId="387"/>
            <ac:grpSpMk id="8" creationId="{EE72AA14-8170-4A4E-90F0-0CF23FC3EB4E}"/>
          </ac:grpSpMkLst>
        </pc:grpChg>
        <pc:graphicFrameChg chg="add mod">
          <ac:chgData name="藝瑾 王" userId="7588de4dd9bb9731" providerId="LiveId" clId="{0CE1A7A7-EA18-4AAD-B254-A777AC820540}" dt="2019-06-02T12:19:56.070" v="12779" actId="1076"/>
          <ac:graphicFrameMkLst>
            <pc:docMk/>
            <pc:sldMk cId="267204072" sldId="387"/>
            <ac:graphicFrameMk id="2" creationId="{126B263E-CF65-43B8-BBEC-0B79EC7BEC90}"/>
          </ac:graphicFrameMkLst>
        </pc:graphicFrameChg>
        <pc:picChg chg="add del">
          <ac:chgData name="藝瑾 王" userId="7588de4dd9bb9731" providerId="LiveId" clId="{0CE1A7A7-EA18-4AAD-B254-A777AC820540}" dt="2019-06-02T12:16:01.225" v="12743"/>
          <ac:picMkLst>
            <pc:docMk/>
            <pc:sldMk cId="267204072" sldId="387"/>
            <ac:picMk id="11" creationId="{18606664-7F5A-48A4-A74C-ECB3BEEA7355}"/>
          </ac:picMkLst>
        </pc:picChg>
        <pc:picChg chg="add del mod">
          <ac:chgData name="藝瑾 王" userId="7588de4dd9bb9731" providerId="LiveId" clId="{0CE1A7A7-EA18-4AAD-B254-A777AC820540}" dt="2019-06-02T12:16:37.872" v="12753" actId="478"/>
          <ac:picMkLst>
            <pc:docMk/>
            <pc:sldMk cId="267204072" sldId="387"/>
            <ac:picMk id="12" creationId="{DA0A471C-279E-40F6-B658-449CC3DA5674}"/>
          </ac:picMkLst>
        </pc:picChg>
        <pc:picChg chg="add del mod">
          <ac:chgData name="藝瑾 王" userId="7588de4dd9bb9731" providerId="LiveId" clId="{0CE1A7A7-EA18-4AAD-B254-A777AC820540}" dt="2019-06-02T12:20:10.929" v="12782" actId="478"/>
          <ac:picMkLst>
            <pc:docMk/>
            <pc:sldMk cId="267204072" sldId="387"/>
            <ac:picMk id="14" creationId="{1913C2C6-9117-4A49-8CD4-82D543AB804B}"/>
          </ac:picMkLst>
        </pc:picChg>
        <pc:picChg chg="add mod">
          <ac:chgData name="藝瑾 王" userId="7588de4dd9bb9731" providerId="LiveId" clId="{0CE1A7A7-EA18-4AAD-B254-A777AC820540}" dt="2019-06-02T12:25:46.361" v="12843" actId="1076"/>
          <ac:picMkLst>
            <pc:docMk/>
            <pc:sldMk cId="267204072" sldId="387"/>
            <ac:picMk id="17" creationId="{DEDA4E0B-51D4-4CFC-B248-8D08474B89DC}"/>
          </ac:picMkLst>
        </pc:picChg>
        <pc:picChg chg="add mod">
          <ac:chgData name="藝瑾 王" userId="7588de4dd9bb9731" providerId="LiveId" clId="{0CE1A7A7-EA18-4AAD-B254-A777AC820540}" dt="2019-06-02T12:21:45.182" v="12811" actId="1076"/>
          <ac:picMkLst>
            <pc:docMk/>
            <pc:sldMk cId="267204072" sldId="387"/>
            <ac:picMk id="2050" creationId="{AC1FE0E4-B380-442A-BF41-5C5B409C42CB}"/>
          </ac:picMkLst>
        </pc:picChg>
        <pc:picChg chg="add mod">
          <ac:chgData name="藝瑾 王" userId="7588de4dd9bb9731" providerId="LiveId" clId="{0CE1A7A7-EA18-4AAD-B254-A777AC820540}" dt="2019-06-02T12:25:50.253" v="12844" actId="1076"/>
          <ac:picMkLst>
            <pc:docMk/>
            <pc:sldMk cId="267204072" sldId="387"/>
            <ac:picMk id="2052" creationId="{BAA70ED2-5279-43BA-8125-F4133507E261}"/>
          </ac:picMkLst>
        </pc:picChg>
      </pc:sldChg>
      <pc:sldChg chg="del">
        <pc:chgData name="藝瑾 王" userId="7588de4dd9bb9731" providerId="LiveId" clId="{0CE1A7A7-EA18-4AAD-B254-A777AC820540}" dt="2019-06-02T10:19:59.100" v="12194" actId="2696"/>
        <pc:sldMkLst>
          <pc:docMk/>
          <pc:sldMk cId="1371448662" sldId="388"/>
        </pc:sldMkLst>
      </pc:sldChg>
      <pc:sldChg chg="del">
        <pc:chgData name="藝瑾 王" userId="7588de4dd9bb9731" providerId="LiveId" clId="{0CE1A7A7-EA18-4AAD-B254-A777AC820540}" dt="2019-06-02T09:35:20.538" v="9829" actId="2696"/>
        <pc:sldMkLst>
          <pc:docMk/>
          <pc:sldMk cId="919743979" sldId="389"/>
        </pc:sldMkLst>
      </pc:sldChg>
      <pc:sldChg chg="addSp delSp modSp modNotesTx">
        <pc:chgData name="藝瑾 王" userId="7588de4dd9bb9731" providerId="LiveId" clId="{0CE1A7A7-EA18-4AAD-B254-A777AC820540}" dt="2019-06-02T12:30:14.506" v="12928" actId="1076"/>
        <pc:sldMkLst>
          <pc:docMk/>
          <pc:sldMk cId="3620091027" sldId="390"/>
        </pc:sldMkLst>
        <pc:spChg chg="mod">
          <ac:chgData name="藝瑾 王" userId="7588de4dd9bb9731" providerId="LiveId" clId="{0CE1A7A7-EA18-4AAD-B254-A777AC820540}" dt="2019-06-02T09:35:38.906" v="9877"/>
          <ac:spMkLst>
            <pc:docMk/>
            <pc:sldMk cId="3620091027" sldId="390"/>
            <ac:spMk id="3" creationId="{1C49BC92-FDE4-40A3-B0AD-3A66354F9A1B}"/>
          </ac:spMkLst>
        </pc:spChg>
        <pc:spChg chg="mod">
          <ac:chgData name="藝瑾 王" userId="7588de4dd9bb9731" providerId="LiveId" clId="{0CE1A7A7-EA18-4AAD-B254-A777AC820540}" dt="2019-06-02T12:30:06.348" v="12927" actId="1076"/>
          <ac:spMkLst>
            <pc:docMk/>
            <pc:sldMk cId="3620091027" sldId="390"/>
            <ac:spMk id="5" creationId="{C063A9FD-B9E6-4954-BD81-1DF2881C5D03}"/>
          </ac:spMkLst>
        </pc:spChg>
        <pc:picChg chg="del">
          <ac:chgData name="藝瑾 王" userId="7588de4dd9bb9731" providerId="LiveId" clId="{0CE1A7A7-EA18-4AAD-B254-A777AC820540}" dt="2019-06-02T09:35:40.799" v="9878" actId="478"/>
          <ac:picMkLst>
            <pc:docMk/>
            <pc:sldMk cId="3620091027" sldId="390"/>
            <ac:picMk id="4" creationId="{D45BAC4A-9035-4D5D-8C14-25CA5F3A49D5}"/>
          </ac:picMkLst>
        </pc:picChg>
        <pc:picChg chg="add mod">
          <ac:chgData name="藝瑾 王" userId="7588de4dd9bb9731" providerId="LiveId" clId="{0CE1A7A7-EA18-4AAD-B254-A777AC820540}" dt="2019-06-02T12:30:14.506" v="12928" actId="1076"/>
          <ac:picMkLst>
            <pc:docMk/>
            <pc:sldMk cId="3620091027" sldId="390"/>
            <ac:picMk id="3074" creationId="{753F7EA6-AF7A-4B97-B98A-0D2ECABADEB2}"/>
          </ac:picMkLst>
        </pc:picChg>
      </pc:sldChg>
      <pc:sldChg chg="del">
        <pc:chgData name="藝瑾 王" userId="7588de4dd9bb9731" providerId="LiveId" clId="{0CE1A7A7-EA18-4AAD-B254-A777AC820540}" dt="2019-06-02T09:35:44.593" v="9879" actId="2696"/>
        <pc:sldMkLst>
          <pc:docMk/>
          <pc:sldMk cId="2971173095" sldId="391"/>
        </pc:sldMkLst>
      </pc:sldChg>
      <pc:sldChg chg="addSp delSp modSp modNotesTx">
        <pc:chgData name="藝瑾 王" userId="7588de4dd9bb9731" providerId="LiveId" clId="{0CE1A7A7-EA18-4AAD-B254-A777AC820540}" dt="2019-06-02T06:22:01.056" v="2932" actId="20577"/>
        <pc:sldMkLst>
          <pc:docMk/>
          <pc:sldMk cId="394864145" sldId="392"/>
        </pc:sldMkLst>
        <pc:spChg chg="add mod">
          <ac:chgData name="藝瑾 王" userId="7588de4dd9bb9731" providerId="LiveId" clId="{0CE1A7A7-EA18-4AAD-B254-A777AC820540}" dt="2019-06-02T06:21:58.642" v="2931"/>
          <ac:spMkLst>
            <pc:docMk/>
            <pc:sldMk cId="394864145" sldId="392"/>
            <ac:spMk id="2" creationId="{6712D0B8-60CA-4A41-A58C-FEEA38922324}"/>
          </ac:spMkLst>
        </pc:spChg>
        <pc:spChg chg="add del mod">
          <ac:chgData name="藝瑾 王" userId="7588de4dd9bb9731" providerId="LiveId" clId="{0CE1A7A7-EA18-4AAD-B254-A777AC820540}" dt="2019-06-02T05:25:54.609" v="1509" actId="478"/>
          <ac:spMkLst>
            <pc:docMk/>
            <pc:sldMk cId="394864145" sldId="392"/>
            <ac:spMk id="2" creationId="{B467B44F-FC79-4210-9D4B-CF3687E92BF8}"/>
          </ac:spMkLst>
        </pc:spChg>
        <pc:spChg chg="mod">
          <ac:chgData name="藝瑾 王" userId="7588de4dd9bb9731" providerId="LiveId" clId="{0CE1A7A7-EA18-4AAD-B254-A777AC820540}" dt="2019-06-02T06:17:11.693" v="2602"/>
          <ac:spMkLst>
            <pc:docMk/>
            <pc:sldMk cId="394864145" sldId="392"/>
            <ac:spMk id="3" creationId="{1C49BC92-FDE4-40A3-B0AD-3A66354F9A1B}"/>
          </ac:spMkLst>
        </pc:spChg>
        <pc:spChg chg="add del mod">
          <ac:chgData name="藝瑾 王" userId="7588de4dd9bb9731" providerId="LiveId" clId="{0CE1A7A7-EA18-4AAD-B254-A777AC820540}" dt="2019-06-02T05:29:36.453" v="1582"/>
          <ac:spMkLst>
            <pc:docMk/>
            <pc:sldMk cId="394864145" sldId="392"/>
            <ac:spMk id="5" creationId="{C6641D7D-5C4F-408E-85BB-F571A2A44BA9}"/>
          </ac:spMkLst>
        </pc:spChg>
        <pc:spChg chg="mod">
          <ac:chgData name="藝瑾 王" userId="7588de4dd9bb9731" providerId="LiveId" clId="{0CE1A7A7-EA18-4AAD-B254-A777AC820540}" dt="2019-06-02T05:28:25.765" v="1514" actId="113"/>
          <ac:spMkLst>
            <pc:docMk/>
            <pc:sldMk cId="394864145" sldId="392"/>
            <ac:spMk id="8" creationId="{85724D08-954A-4A75-8174-3085996FF527}"/>
          </ac:spMkLst>
        </pc:spChg>
        <pc:spChg chg="add del mod">
          <ac:chgData name="藝瑾 王" userId="7588de4dd9bb9731" providerId="LiveId" clId="{0CE1A7A7-EA18-4AAD-B254-A777AC820540}" dt="2019-06-02T05:48:39.326" v="1789" actId="478"/>
          <ac:spMkLst>
            <pc:docMk/>
            <pc:sldMk cId="394864145" sldId="392"/>
            <ac:spMk id="9" creationId="{AC46E59F-E0CF-4BF7-BB49-65E94DCE8184}"/>
          </ac:spMkLst>
        </pc:spChg>
        <pc:spChg chg="add del mod ord">
          <ac:chgData name="藝瑾 王" userId="7588de4dd9bb9731" providerId="LiveId" clId="{0CE1A7A7-EA18-4AAD-B254-A777AC820540}" dt="2019-06-02T05:36:40.287" v="1709" actId="478"/>
          <ac:spMkLst>
            <pc:docMk/>
            <pc:sldMk cId="394864145" sldId="392"/>
            <ac:spMk id="3075" creationId="{EA12F3CD-0891-44DE-A0A1-289FA33C899D}"/>
          </ac:spMkLst>
        </pc:spChg>
        <pc:spChg chg="add del mod ord">
          <ac:chgData name="藝瑾 王" userId="7588de4dd9bb9731" providerId="LiveId" clId="{0CE1A7A7-EA18-4AAD-B254-A777AC820540}" dt="2019-06-02T05:42:06.808" v="1772" actId="478"/>
          <ac:spMkLst>
            <pc:docMk/>
            <pc:sldMk cId="394864145" sldId="392"/>
            <ac:spMk id="3076" creationId="{45FEFB4C-87D3-4A82-BD9A-EB01B0C1FD25}"/>
          </ac:spMkLst>
        </pc:spChg>
        <pc:grpChg chg="add del mod">
          <ac:chgData name="藝瑾 王" userId="7588de4dd9bb9731" providerId="LiveId" clId="{0CE1A7A7-EA18-4AAD-B254-A777AC820540}" dt="2019-06-02T05:48:38.290" v="1788" actId="478"/>
          <ac:grpSpMkLst>
            <pc:docMk/>
            <pc:sldMk cId="394864145" sldId="392"/>
            <ac:grpSpMk id="6" creationId="{D2BF4015-BEAB-4D65-9022-3AE8B1E51F16}"/>
          </ac:grpSpMkLst>
        </pc:grpChg>
        <pc:graphicFrameChg chg="del">
          <ac:chgData name="藝瑾 王" userId="7588de4dd9bb9731" providerId="LiveId" clId="{0CE1A7A7-EA18-4AAD-B254-A777AC820540}" dt="2019-06-02T05:25:51.988" v="1508" actId="478"/>
          <ac:graphicFrameMkLst>
            <pc:docMk/>
            <pc:sldMk cId="394864145" sldId="392"/>
            <ac:graphicFrameMk id="4" creationId="{9EBFA969-F7C7-44A3-BF39-C22C068046AB}"/>
          </ac:graphicFrameMkLst>
        </pc:graphicFrameChg>
        <pc:picChg chg="mod">
          <ac:chgData name="藝瑾 王" userId="7588de4dd9bb9731" providerId="LiveId" clId="{0CE1A7A7-EA18-4AAD-B254-A777AC820540}" dt="2019-06-02T05:28:09.678" v="1512" actId="207"/>
          <ac:picMkLst>
            <pc:docMk/>
            <pc:sldMk cId="394864145" sldId="392"/>
            <ac:picMk id="7" creationId="{FC2F3231-A839-464F-B9EF-C57F68EAA75F}"/>
          </ac:picMkLst>
        </pc:picChg>
        <pc:picChg chg="add del mod">
          <ac:chgData name="藝瑾 王" userId="7588de4dd9bb9731" providerId="LiveId" clId="{0CE1A7A7-EA18-4AAD-B254-A777AC820540}" dt="2019-06-02T05:42:39.187" v="1786" actId="478"/>
          <ac:picMkLst>
            <pc:docMk/>
            <pc:sldMk cId="394864145" sldId="392"/>
            <ac:picMk id="11" creationId="{2C3BB404-3B8B-4576-ABCB-9ECA09D55832}"/>
          </ac:picMkLst>
        </pc:picChg>
        <pc:picChg chg="add del mod">
          <ac:chgData name="藝瑾 王" userId="7588de4dd9bb9731" providerId="LiveId" clId="{0CE1A7A7-EA18-4AAD-B254-A777AC820540}" dt="2019-06-02T05:42:39.187" v="1786" actId="478"/>
          <ac:picMkLst>
            <pc:docMk/>
            <pc:sldMk cId="394864145" sldId="392"/>
            <ac:picMk id="13" creationId="{CA185564-B5A4-40C6-BED2-BB85F3929935}"/>
          </ac:picMkLst>
        </pc:picChg>
        <pc:picChg chg="add del mod">
          <ac:chgData name="藝瑾 王" userId="7588de4dd9bb9731" providerId="LiveId" clId="{0CE1A7A7-EA18-4AAD-B254-A777AC820540}" dt="2019-06-02T05:42:39.187" v="1786" actId="478"/>
          <ac:picMkLst>
            <pc:docMk/>
            <pc:sldMk cId="394864145" sldId="392"/>
            <ac:picMk id="15" creationId="{F4730CE3-DD78-4CAF-BA01-899190881162}"/>
          </ac:picMkLst>
        </pc:picChg>
        <pc:picChg chg="add del mod">
          <ac:chgData name="藝瑾 王" userId="7588de4dd9bb9731" providerId="LiveId" clId="{0CE1A7A7-EA18-4AAD-B254-A777AC820540}" dt="2019-06-02T05:42:39.187" v="1786" actId="478"/>
          <ac:picMkLst>
            <pc:docMk/>
            <pc:sldMk cId="394864145" sldId="392"/>
            <ac:picMk id="17" creationId="{8ACC00E2-D2CA-40DC-9BC6-EF6D851A08F9}"/>
          </ac:picMkLst>
        </pc:picChg>
        <pc:picChg chg="add del mod">
          <ac:chgData name="藝瑾 王" userId="7588de4dd9bb9731" providerId="LiveId" clId="{0CE1A7A7-EA18-4AAD-B254-A777AC820540}" dt="2019-06-02T05:42:39.187" v="1786" actId="478"/>
          <ac:picMkLst>
            <pc:docMk/>
            <pc:sldMk cId="394864145" sldId="392"/>
            <ac:picMk id="19" creationId="{B799E053-3B90-4E38-816B-A179CC2E3D89}"/>
          </ac:picMkLst>
        </pc:picChg>
        <pc:picChg chg="add del mod">
          <ac:chgData name="藝瑾 王" userId="7588de4dd9bb9731" providerId="LiveId" clId="{0CE1A7A7-EA18-4AAD-B254-A777AC820540}" dt="2019-06-02T05:42:39.187" v="1786" actId="478"/>
          <ac:picMkLst>
            <pc:docMk/>
            <pc:sldMk cId="394864145" sldId="392"/>
            <ac:picMk id="21" creationId="{7D77AFD8-2B53-4E08-9F05-A3E35AB7CDA8}"/>
          </ac:picMkLst>
        </pc:picChg>
        <pc:picChg chg="add del mod">
          <ac:chgData name="藝瑾 王" userId="7588de4dd9bb9731" providerId="LiveId" clId="{0CE1A7A7-EA18-4AAD-B254-A777AC820540}" dt="2019-06-02T05:42:39.187" v="1786" actId="478"/>
          <ac:picMkLst>
            <pc:docMk/>
            <pc:sldMk cId="394864145" sldId="392"/>
            <ac:picMk id="23" creationId="{27CA22B9-EFC4-4AE9-933E-BB5823352A48}"/>
          </ac:picMkLst>
        </pc:picChg>
        <pc:picChg chg="add del mod">
          <ac:chgData name="藝瑾 王" userId="7588de4dd9bb9731" providerId="LiveId" clId="{0CE1A7A7-EA18-4AAD-B254-A777AC820540}" dt="2019-06-02T05:38:23.960" v="1753" actId="478"/>
          <ac:picMkLst>
            <pc:docMk/>
            <pc:sldMk cId="394864145" sldId="392"/>
            <ac:picMk id="25" creationId="{E1889C9B-35A0-4905-A6CD-325415552737}"/>
          </ac:picMkLst>
        </pc:picChg>
        <pc:picChg chg="add del mod">
          <ac:chgData name="藝瑾 王" userId="7588de4dd9bb9731" providerId="LiveId" clId="{0CE1A7A7-EA18-4AAD-B254-A777AC820540}" dt="2019-06-02T05:38:24.597" v="1754" actId="478"/>
          <ac:picMkLst>
            <pc:docMk/>
            <pc:sldMk cId="394864145" sldId="392"/>
            <ac:picMk id="27" creationId="{54555CB1-0139-400D-8392-860A13B6DDF7}"/>
          </ac:picMkLst>
        </pc:picChg>
        <pc:picChg chg="add del mod">
          <ac:chgData name="藝瑾 王" userId="7588de4dd9bb9731" providerId="LiveId" clId="{0CE1A7A7-EA18-4AAD-B254-A777AC820540}" dt="2019-06-02T05:38:23.960" v="1753" actId="478"/>
          <ac:picMkLst>
            <pc:docMk/>
            <pc:sldMk cId="394864145" sldId="392"/>
            <ac:picMk id="29" creationId="{2F3DF53E-DF26-4C5B-A08D-8B6FA6BA1C92}"/>
          </ac:picMkLst>
        </pc:picChg>
        <pc:picChg chg="add del mod">
          <ac:chgData name="藝瑾 王" userId="7588de4dd9bb9731" providerId="LiveId" clId="{0CE1A7A7-EA18-4AAD-B254-A777AC820540}" dt="2019-06-02T05:38:23.960" v="1753" actId="478"/>
          <ac:picMkLst>
            <pc:docMk/>
            <pc:sldMk cId="394864145" sldId="392"/>
            <ac:picMk id="31" creationId="{1A8A2431-9344-4DDC-9BE6-88D3E0DA6AB5}"/>
          </ac:picMkLst>
        </pc:picChg>
        <pc:picChg chg="add del mod">
          <ac:chgData name="藝瑾 王" userId="7588de4dd9bb9731" providerId="LiveId" clId="{0CE1A7A7-EA18-4AAD-B254-A777AC820540}" dt="2019-06-02T05:42:39.187" v="1786" actId="478"/>
          <ac:picMkLst>
            <pc:docMk/>
            <pc:sldMk cId="394864145" sldId="392"/>
            <ac:picMk id="3073" creationId="{99B39DA8-FE4A-4AB2-9623-FA5012E49974}"/>
          </ac:picMkLst>
        </pc:picChg>
        <pc:picChg chg="del">
          <ac:chgData name="藝瑾 王" userId="7588de4dd9bb9731" providerId="LiveId" clId="{0CE1A7A7-EA18-4AAD-B254-A777AC820540}" dt="2019-06-02T05:25:55.256" v="1510" actId="478"/>
          <ac:picMkLst>
            <pc:docMk/>
            <pc:sldMk cId="394864145" sldId="392"/>
            <ac:picMk id="3074" creationId="{59F86E08-7998-4431-99C2-72CE9559739D}"/>
          </ac:picMkLst>
        </pc:picChg>
      </pc:sldChg>
      <pc:sldChg chg="del">
        <pc:chgData name="藝瑾 王" userId="7588de4dd9bb9731" providerId="LiveId" clId="{0CE1A7A7-EA18-4AAD-B254-A777AC820540}" dt="2019-06-02T06:55:28.926" v="3454" actId="2696"/>
        <pc:sldMkLst>
          <pc:docMk/>
          <pc:sldMk cId="1345976091" sldId="393"/>
        </pc:sldMkLst>
      </pc:sldChg>
      <pc:sldChg chg="del">
        <pc:chgData name="藝瑾 王" userId="7588de4dd9bb9731" providerId="LiveId" clId="{0CE1A7A7-EA18-4AAD-B254-A777AC820540}" dt="2019-06-02T09:33:14.762" v="9682" actId="2696"/>
        <pc:sldMkLst>
          <pc:docMk/>
          <pc:sldMk cId="1731001587" sldId="394"/>
        </pc:sldMkLst>
      </pc:sldChg>
      <pc:sldChg chg="del">
        <pc:chgData name="藝瑾 王" userId="7588de4dd9bb9731" providerId="LiveId" clId="{0CE1A7A7-EA18-4AAD-B254-A777AC820540}" dt="2019-06-02T09:33:14.796" v="9684" actId="2696"/>
        <pc:sldMkLst>
          <pc:docMk/>
          <pc:sldMk cId="3958651145" sldId="395"/>
        </pc:sldMkLst>
      </pc:sldChg>
      <pc:sldChg chg="del">
        <pc:chgData name="藝瑾 王" userId="7588de4dd9bb9731" providerId="LiveId" clId="{0CE1A7A7-EA18-4AAD-B254-A777AC820540}" dt="2019-06-02T09:33:14.868" v="9688" actId="2696"/>
        <pc:sldMkLst>
          <pc:docMk/>
          <pc:sldMk cId="421865357" sldId="396"/>
        </pc:sldMkLst>
      </pc:sldChg>
      <pc:sldChg chg="del">
        <pc:chgData name="藝瑾 王" userId="7588de4dd9bb9731" providerId="LiveId" clId="{0CE1A7A7-EA18-4AAD-B254-A777AC820540}" dt="2019-06-02T09:33:54.322" v="9775" actId="2696"/>
        <pc:sldMkLst>
          <pc:docMk/>
          <pc:sldMk cId="1786608706" sldId="397"/>
        </pc:sldMkLst>
      </pc:sldChg>
      <pc:sldChg chg="del">
        <pc:chgData name="藝瑾 王" userId="7588de4dd9bb9731" providerId="LiveId" clId="{0CE1A7A7-EA18-4AAD-B254-A777AC820540}" dt="2019-06-02T10:20:05.040" v="12195" actId="2696"/>
        <pc:sldMkLst>
          <pc:docMk/>
          <pc:sldMk cId="2654739362" sldId="399"/>
        </pc:sldMkLst>
      </pc:sldChg>
      <pc:sldChg chg="del">
        <pc:chgData name="藝瑾 王" userId="7588de4dd9bb9731" providerId="LiveId" clId="{0CE1A7A7-EA18-4AAD-B254-A777AC820540}" dt="2019-06-02T09:33:52.292" v="9772" actId="2696"/>
        <pc:sldMkLst>
          <pc:docMk/>
          <pc:sldMk cId="2042720785" sldId="400"/>
        </pc:sldMkLst>
      </pc:sldChg>
      <pc:sldChg chg="addSp delSp modSp modNotesTx">
        <pc:chgData name="藝瑾 王" userId="7588de4dd9bb9731" providerId="LiveId" clId="{0CE1A7A7-EA18-4AAD-B254-A777AC820540}" dt="2019-06-02T10:09:56.948" v="10999" actId="20577"/>
        <pc:sldMkLst>
          <pc:docMk/>
          <pc:sldMk cId="1915843853" sldId="401"/>
        </pc:sldMkLst>
        <pc:spChg chg="add mod">
          <ac:chgData name="藝瑾 王" userId="7588de4dd9bb9731" providerId="LiveId" clId="{0CE1A7A7-EA18-4AAD-B254-A777AC820540}" dt="2019-06-02T10:08:47.128" v="10976" actId="2711"/>
          <ac:spMkLst>
            <pc:docMk/>
            <pc:sldMk cId="1915843853" sldId="401"/>
            <ac:spMk id="4" creationId="{FBC2B1E9-1C21-45F9-B6CA-9F55D1C74AE2}"/>
          </ac:spMkLst>
        </pc:spChg>
        <pc:picChg chg="del">
          <ac:chgData name="藝瑾 王" userId="7588de4dd9bb9731" providerId="LiveId" clId="{0CE1A7A7-EA18-4AAD-B254-A777AC820540}" dt="2019-06-02T10:06:59.923" v="10967" actId="478"/>
          <ac:picMkLst>
            <pc:docMk/>
            <pc:sldMk cId="1915843853" sldId="401"/>
            <ac:picMk id="2" creationId="{24B69648-C330-4EBF-9EF0-C1C29B1DFB4C}"/>
          </ac:picMkLst>
        </pc:picChg>
        <pc:picChg chg="add mod">
          <ac:chgData name="藝瑾 王" userId="7588de4dd9bb9731" providerId="LiveId" clId="{0CE1A7A7-EA18-4AAD-B254-A777AC820540}" dt="2019-06-02T10:09:52.937" v="10985" actId="1076"/>
          <ac:picMkLst>
            <pc:docMk/>
            <pc:sldMk cId="1915843853" sldId="401"/>
            <ac:picMk id="11266" creationId="{FF01173A-3736-4BD0-90A6-030B41208FC8}"/>
          </ac:picMkLst>
        </pc:picChg>
      </pc:sldChg>
      <pc:sldChg chg="modSp">
        <pc:chgData name="藝瑾 王" userId="7588de4dd9bb9731" providerId="LiveId" clId="{0CE1A7A7-EA18-4AAD-B254-A777AC820540}" dt="2019-06-02T10:14:49.742" v="11562"/>
        <pc:sldMkLst>
          <pc:docMk/>
          <pc:sldMk cId="981959816" sldId="402"/>
        </pc:sldMkLst>
        <pc:spChg chg="mod">
          <ac:chgData name="藝瑾 王" userId="7588de4dd9bb9731" providerId="LiveId" clId="{0CE1A7A7-EA18-4AAD-B254-A777AC820540}" dt="2019-06-02T10:14:49.742" v="11562"/>
          <ac:spMkLst>
            <pc:docMk/>
            <pc:sldMk cId="981959816" sldId="402"/>
            <ac:spMk id="4" creationId="{6DB29975-CB44-4A6C-AB2D-2F3C6D5C48CF}"/>
          </ac:spMkLst>
        </pc:spChg>
      </pc:sldChg>
      <pc:sldChg chg="modSp">
        <pc:chgData name="藝瑾 王" userId="7588de4dd9bb9731" providerId="LiveId" clId="{0CE1A7A7-EA18-4AAD-B254-A777AC820540}" dt="2019-06-02T10:19:43.935" v="12190" actId="14100"/>
        <pc:sldMkLst>
          <pc:docMk/>
          <pc:sldMk cId="3368100276" sldId="403"/>
        </pc:sldMkLst>
        <pc:spChg chg="mod">
          <ac:chgData name="藝瑾 王" userId="7588de4dd9bb9731" providerId="LiveId" clId="{0CE1A7A7-EA18-4AAD-B254-A777AC820540}" dt="2019-06-02T10:19:43.935" v="12190" actId="14100"/>
          <ac:spMkLst>
            <pc:docMk/>
            <pc:sldMk cId="3368100276" sldId="403"/>
            <ac:spMk id="4" creationId="{3D43D5B6-F9FD-45C3-961E-92110C59A98C}"/>
          </ac:spMkLst>
        </pc:spChg>
        <pc:spChg chg="mod">
          <ac:chgData name="藝瑾 王" userId="7588de4dd9bb9731" providerId="LiveId" clId="{0CE1A7A7-EA18-4AAD-B254-A777AC820540}" dt="2019-06-02T10:19:40.083" v="12189" actId="14100"/>
          <ac:spMkLst>
            <pc:docMk/>
            <pc:sldMk cId="3368100276" sldId="403"/>
            <ac:spMk id="5" creationId="{188B696A-3D79-4972-B638-2EEB2E96D768}"/>
          </ac:spMkLst>
        </pc:spChg>
      </pc:sldChg>
      <pc:sldChg chg="del">
        <pc:chgData name="藝瑾 王" userId="7588de4dd9bb9731" providerId="LiveId" clId="{0CE1A7A7-EA18-4AAD-B254-A777AC820540}" dt="2019-06-02T08:14:03.556" v="5767" actId="2696"/>
        <pc:sldMkLst>
          <pc:docMk/>
          <pc:sldMk cId="2246425336" sldId="404"/>
        </pc:sldMkLst>
      </pc:sldChg>
      <pc:sldChg chg="del">
        <pc:chgData name="藝瑾 王" userId="7588de4dd9bb9731" providerId="LiveId" clId="{0CE1A7A7-EA18-4AAD-B254-A777AC820540}" dt="2019-06-02T08:14:04.834" v="5768" actId="2696"/>
        <pc:sldMkLst>
          <pc:docMk/>
          <pc:sldMk cId="2414192850" sldId="405"/>
        </pc:sldMkLst>
      </pc:sldChg>
      <pc:sldChg chg="del ord">
        <pc:chgData name="藝瑾 王" userId="7588de4dd9bb9731" providerId="LiveId" clId="{0CE1A7A7-EA18-4AAD-B254-A777AC820540}" dt="2019-06-02T12:35:41.235" v="13153" actId="2696"/>
        <pc:sldMkLst>
          <pc:docMk/>
          <pc:sldMk cId="1252370807" sldId="407"/>
        </pc:sldMkLst>
      </pc:sldChg>
      <pc:sldChg chg="addSp delSp modSp add modNotesTx">
        <pc:chgData name="藝瑾 王" userId="7588de4dd9bb9731" providerId="LiveId" clId="{0CE1A7A7-EA18-4AAD-B254-A777AC820540}" dt="2019-06-02T09:21:38.297" v="8931"/>
        <pc:sldMkLst>
          <pc:docMk/>
          <pc:sldMk cId="401194999" sldId="408"/>
        </pc:sldMkLst>
        <pc:spChg chg="add mod">
          <ac:chgData name="藝瑾 王" userId="7588de4dd9bb9731" providerId="LiveId" clId="{0CE1A7A7-EA18-4AAD-B254-A777AC820540}" dt="2019-06-02T06:13:50.148" v="2282"/>
          <ac:spMkLst>
            <pc:docMk/>
            <pc:sldMk cId="401194999" sldId="408"/>
            <ac:spMk id="2" creationId="{F3A6B176-3580-41FF-B451-7EB25427BA6D}"/>
          </ac:spMkLst>
        </pc:spChg>
        <pc:spChg chg="mod">
          <ac:chgData name="藝瑾 王" userId="7588de4dd9bb9731" providerId="LiveId" clId="{0CE1A7A7-EA18-4AAD-B254-A777AC820540}" dt="2019-06-02T09:21:38.297" v="8931"/>
          <ac:spMkLst>
            <pc:docMk/>
            <pc:sldMk cId="401194999" sldId="408"/>
            <ac:spMk id="5" creationId="{C800F7D2-0490-4A2B-9BF8-F6DAA08C91D3}"/>
          </ac:spMkLst>
        </pc:spChg>
        <pc:spChg chg="add del mod">
          <ac:chgData name="藝瑾 王" userId="7588de4dd9bb9731" providerId="LiveId" clId="{0CE1A7A7-EA18-4AAD-B254-A777AC820540}" dt="2019-06-02T06:07:18.298" v="1871"/>
          <ac:spMkLst>
            <pc:docMk/>
            <pc:sldMk cId="401194999" sldId="408"/>
            <ac:spMk id="11" creationId="{1326993E-BDC1-4BA0-96BB-CA759FC2641F}"/>
          </ac:spMkLst>
        </pc:spChg>
        <pc:spChg chg="add del mod">
          <ac:chgData name="藝瑾 王" userId="7588de4dd9bb9731" providerId="LiveId" clId="{0CE1A7A7-EA18-4AAD-B254-A777AC820540}" dt="2019-06-02T06:08:32.315" v="1901" actId="478"/>
          <ac:spMkLst>
            <pc:docMk/>
            <pc:sldMk cId="401194999" sldId="408"/>
            <ac:spMk id="12" creationId="{9E143436-24CC-4D2F-AEB6-5381F178E36E}"/>
          </ac:spMkLst>
        </pc:spChg>
        <pc:picChg chg="del">
          <ac:chgData name="藝瑾 王" userId="7588de4dd9bb9731" providerId="LiveId" clId="{0CE1A7A7-EA18-4AAD-B254-A777AC820540}" dt="2019-06-02T05:49:10.485" v="1791" actId="478"/>
          <ac:picMkLst>
            <pc:docMk/>
            <pc:sldMk cId="401194999" sldId="408"/>
            <ac:picMk id="3" creationId="{FE364278-F570-4435-A1AB-25549E95A9A5}"/>
          </ac:picMkLst>
        </pc:picChg>
        <pc:picChg chg="add del mod modCrop">
          <ac:chgData name="藝瑾 王" userId="7588de4dd9bb9731" providerId="LiveId" clId="{0CE1A7A7-EA18-4AAD-B254-A777AC820540}" dt="2019-06-02T06:02:39.616" v="1811" actId="478"/>
          <ac:picMkLst>
            <pc:docMk/>
            <pc:sldMk cId="401194999" sldId="408"/>
            <ac:picMk id="4" creationId="{4A95D8A7-BF04-439B-99B8-A8AF94431255}"/>
          </ac:picMkLst>
        </pc:picChg>
        <pc:picChg chg="add del mod">
          <ac:chgData name="藝瑾 王" userId="7588de4dd9bb9731" providerId="LiveId" clId="{0CE1A7A7-EA18-4AAD-B254-A777AC820540}" dt="2019-06-02T06:03:12.341" v="1814" actId="478"/>
          <ac:picMkLst>
            <pc:docMk/>
            <pc:sldMk cId="401194999" sldId="408"/>
            <ac:picMk id="6" creationId="{B4B72A63-AE49-4E91-BD91-7F36769131A7}"/>
          </ac:picMkLst>
        </pc:picChg>
        <pc:picChg chg="add del mod">
          <ac:chgData name="藝瑾 王" userId="7588de4dd9bb9731" providerId="LiveId" clId="{0CE1A7A7-EA18-4AAD-B254-A777AC820540}" dt="2019-06-02T06:03:39.226" v="1816" actId="478"/>
          <ac:picMkLst>
            <pc:docMk/>
            <pc:sldMk cId="401194999" sldId="408"/>
            <ac:picMk id="7" creationId="{85DC0250-088D-4BFA-B284-3DAEB04D9C46}"/>
          </ac:picMkLst>
        </pc:picChg>
        <pc:picChg chg="add del mod">
          <ac:chgData name="藝瑾 王" userId="7588de4dd9bb9731" providerId="LiveId" clId="{0CE1A7A7-EA18-4AAD-B254-A777AC820540}" dt="2019-06-02T06:04:55.889" v="1822" actId="478"/>
          <ac:picMkLst>
            <pc:docMk/>
            <pc:sldMk cId="401194999" sldId="408"/>
            <ac:picMk id="8" creationId="{370CCA0C-26DE-40A3-9DD4-DC7A0B44C3A7}"/>
          </ac:picMkLst>
        </pc:picChg>
        <pc:picChg chg="add del mod">
          <ac:chgData name="藝瑾 王" userId="7588de4dd9bb9731" providerId="LiveId" clId="{0CE1A7A7-EA18-4AAD-B254-A777AC820540}" dt="2019-06-02T06:05:54.233" v="1824" actId="478"/>
          <ac:picMkLst>
            <pc:docMk/>
            <pc:sldMk cId="401194999" sldId="408"/>
            <ac:picMk id="9" creationId="{EF9CC73B-C66E-43BD-B848-50BBBAF4EB69}"/>
          </ac:picMkLst>
        </pc:picChg>
        <pc:picChg chg="add mod">
          <ac:chgData name="藝瑾 王" userId="7588de4dd9bb9731" providerId="LiveId" clId="{0CE1A7A7-EA18-4AAD-B254-A777AC820540}" dt="2019-06-02T06:06:44.318" v="1832" actId="1076"/>
          <ac:picMkLst>
            <pc:docMk/>
            <pc:sldMk cId="401194999" sldId="408"/>
            <ac:picMk id="10" creationId="{03CE3CD1-0710-4773-A1F2-64206A647E04}"/>
          </ac:picMkLst>
        </pc:picChg>
      </pc:sldChg>
      <pc:sldChg chg="add del ord">
        <pc:chgData name="藝瑾 王" userId="7588de4dd9bb9731" providerId="LiveId" clId="{0CE1A7A7-EA18-4AAD-B254-A777AC820540}" dt="2019-06-02T06:04:20.881" v="1820" actId="2696"/>
        <pc:sldMkLst>
          <pc:docMk/>
          <pc:sldMk cId="2829936202" sldId="409"/>
        </pc:sldMkLst>
      </pc:sldChg>
      <pc:sldChg chg="modSp add">
        <pc:chgData name="藝瑾 王" userId="7588de4dd9bb9731" providerId="LiveId" clId="{0CE1A7A7-EA18-4AAD-B254-A777AC820540}" dt="2019-06-02T09:22:20.009" v="8940"/>
        <pc:sldMkLst>
          <pc:docMk/>
          <pc:sldMk cId="3900508731" sldId="409"/>
        </pc:sldMkLst>
        <pc:spChg chg="mod">
          <ac:chgData name="藝瑾 王" userId="7588de4dd9bb9731" providerId="LiveId" clId="{0CE1A7A7-EA18-4AAD-B254-A777AC820540}" dt="2019-06-02T09:22:20.009" v="8940"/>
          <ac:spMkLst>
            <pc:docMk/>
            <pc:sldMk cId="3900508731" sldId="409"/>
            <ac:spMk id="2" creationId="{B9926A14-1A30-40A3-B1F0-44758ADCA250}"/>
          </ac:spMkLst>
        </pc:spChg>
        <pc:spChg chg="mod">
          <ac:chgData name="藝瑾 王" userId="7588de4dd9bb9731" providerId="LiveId" clId="{0CE1A7A7-EA18-4AAD-B254-A777AC820540}" dt="2019-06-02T06:16:38.650" v="2532"/>
          <ac:spMkLst>
            <pc:docMk/>
            <pc:sldMk cId="3900508731" sldId="409"/>
            <ac:spMk id="3" creationId="{F58C527C-6184-45E0-A024-D85652894951}"/>
          </ac:spMkLst>
        </pc:spChg>
        <pc:spChg chg="mod">
          <ac:chgData name="藝瑾 王" userId="7588de4dd9bb9731" providerId="LiveId" clId="{0CE1A7A7-EA18-4AAD-B254-A777AC820540}" dt="2019-06-02T06:16:29.840" v="2527" actId="20577"/>
          <ac:spMkLst>
            <pc:docMk/>
            <pc:sldMk cId="3900508731" sldId="409"/>
            <ac:spMk id="4" creationId="{AA8AEF4E-2601-4328-B4FA-E3E9F1796904}"/>
          </ac:spMkLst>
        </pc:spChg>
      </pc:sldChg>
      <pc:sldChg chg="addSp delSp modSp add">
        <pc:chgData name="藝瑾 王" userId="7588de4dd9bb9731" providerId="LiveId" clId="{0CE1A7A7-EA18-4AAD-B254-A777AC820540}" dt="2019-06-02T06:52:54.095" v="3301" actId="164"/>
        <pc:sldMkLst>
          <pc:docMk/>
          <pc:sldMk cId="930616557" sldId="410"/>
        </pc:sldMkLst>
        <pc:spChg chg="add del mod">
          <ac:chgData name="藝瑾 王" userId="7588de4dd9bb9731" providerId="LiveId" clId="{0CE1A7A7-EA18-4AAD-B254-A777AC820540}" dt="2019-06-02T06:24:34.415" v="2967"/>
          <ac:spMkLst>
            <pc:docMk/>
            <pc:sldMk cId="930616557" sldId="410"/>
            <ac:spMk id="2" creationId="{6712D0B8-60CA-4A41-A58C-FEEA38922324}"/>
          </ac:spMkLst>
        </pc:spChg>
        <pc:spChg chg="add mod">
          <ac:chgData name="藝瑾 王" userId="7588de4dd9bb9731" providerId="LiveId" clId="{0CE1A7A7-EA18-4AAD-B254-A777AC820540}" dt="2019-06-02T06:33:24.923" v="3024" actId="1076"/>
          <ac:spMkLst>
            <pc:docMk/>
            <pc:sldMk cId="930616557" sldId="410"/>
            <ac:spMk id="5" creationId="{29E69644-C0D1-4C18-9ECB-B02AEAFAC7B8}"/>
          </ac:spMkLst>
        </pc:spChg>
        <pc:grpChg chg="add mod">
          <ac:chgData name="藝瑾 王" userId="7588de4dd9bb9731" providerId="LiveId" clId="{0CE1A7A7-EA18-4AAD-B254-A777AC820540}" dt="2019-06-02T06:52:22.086" v="3295" actId="164"/>
          <ac:grpSpMkLst>
            <pc:docMk/>
            <pc:sldMk cId="930616557" sldId="410"/>
            <ac:grpSpMk id="6" creationId="{1632E924-0709-44B8-9BF1-455A4C4CA297}"/>
          </ac:grpSpMkLst>
        </pc:grpChg>
        <pc:grpChg chg="add mod">
          <ac:chgData name="藝瑾 王" userId="7588de4dd9bb9731" providerId="LiveId" clId="{0CE1A7A7-EA18-4AAD-B254-A777AC820540}" dt="2019-06-02T06:52:54.095" v="3301" actId="164"/>
          <ac:grpSpMkLst>
            <pc:docMk/>
            <pc:sldMk cId="930616557" sldId="410"/>
            <ac:grpSpMk id="7" creationId="{DE5490F0-4302-493E-9C52-207A36F4BF4B}"/>
          </ac:grpSpMkLst>
        </pc:grpChg>
        <pc:picChg chg="add del">
          <ac:chgData name="藝瑾 王" userId="7588de4dd9bb9731" providerId="LiveId" clId="{0CE1A7A7-EA18-4AAD-B254-A777AC820540}" dt="2019-06-02T06:28:21.027" v="2972" actId="478"/>
          <ac:picMkLst>
            <pc:docMk/>
            <pc:sldMk cId="930616557" sldId="410"/>
            <ac:picMk id="4" creationId="{76840326-D290-4EFE-8AF9-51CE3DF99F2B}"/>
          </ac:picMkLst>
        </pc:picChg>
        <pc:picChg chg="add mod">
          <ac:chgData name="藝瑾 王" userId="7588de4dd9bb9731" providerId="LiveId" clId="{0CE1A7A7-EA18-4AAD-B254-A777AC820540}" dt="2019-06-02T06:52:22.086" v="3295" actId="164"/>
          <ac:picMkLst>
            <pc:docMk/>
            <pc:sldMk cId="930616557" sldId="410"/>
            <ac:picMk id="9" creationId="{884B8286-76A9-443F-96E7-DB52A5050E41}"/>
          </ac:picMkLst>
        </pc:picChg>
        <pc:picChg chg="add mod">
          <ac:chgData name="藝瑾 王" userId="7588de4dd9bb9731" providerId="LiveId" clId="{0CE1A7A7-EA18-4AAD-B254-A777AC820540}" dt="2019-06-02T06:52:54.095" v="3301" actId="164"/>
          <ac:picMkLst>
            <pc:docMk/>
            <pc:sldMk cId="930616557" sldId="410"/>
            <ac:picMk id="11" creationId="{024A5517-8954-4833-82DC-577CF2E72AD9}"/>
          </ac:picMkLst>
        </pc:picChg>
        <pc:picChg chg="add mod">
          <ac:chgData name="藝瑾 王" userId="7588de4dd9bb9731" providerId="LiveId" clId="{0CE1A7A7-EA18-4AAD-B254-A777AC820540}" dt="2019-06-02T06:52:22.086" v="3295" actId="164"/>
          <ac:picMkLst>
            <pc:docMk/>
            <pc:sldMk cId="930616557" sldId="410"/>
            <ac:picMk id="1026" creationId="{7902751F-CAB4-4C8F-91A5-C96889899202}"/>
          </ac:picMkLst>
        </pc:picChg>
        <pc:picChg chg="add del mod">
          <ac:chgData name="藝瑾 王" userId="7588de4dd9bb9731" providerId="LiveId" clId="{0CE1A7A7-EA18-4AAD-B254-A777AC820540}" dt="2019-06-02T06:33:03.145" v="2983" actId="478"/>
          <ac:picMkLst>
            <pc:docMk/>
            <pc:sldMk cId="930616557" sldId="410"/>
            <ac:picMk id="1028" creationId="{D36DF4D8-3312-4509-ADC4-CDF619AD8B31}"/>
          </ac:picMkLst>
        </pc:picChg>
        <pc:picChg chg="add mod">
          <ac:chgData name="藝瑾 王" userId="7588de4dd9bb9731" providerId="LiveId" clId="{0CE1A7A7-EA18-4AAD-B254-A777AC820540}" dt="2019-06-02T06:52:54.095" v="3301" actId="164"/>
          <ac:picMkLst>
            <pc:docMk/>
            <pc:sldMk cId="930616557" sldId="410"/>
            <ac:picMk id="1030" creationId="{69B4CF24-E829-4B24-BB97-E69F2FC44E0F}"/>
          </ac:picMkLst>
        </pc:picChg>
      </pc:sldChg>
      <pc:sldChg chg="add del">
        <pc:chgData name="藝瑾 王" userId="7588de4dd9bb9731" providerId="LiveId" clId="{0CE1A7A7-EA18-4AAD-B254-A777AC820540}" dt="2019-06-02T06:16:24.458" v="2524"/>
        <pc:sldMkLst>
          <pc:docMk/>
          <pc:sldMk cId="3275171189" sldId="410"/>
        </pc:sldMkLst>
      </pc:sldChg>
      <pc:sldChg chg="addSp delSp modSp add ord">
        <pc:chgData name="藝瑾 王" userId="7588de4dd9bb9731" providerId="LiveId" clId="{0CE1A7A7-EA18-4AAD-B254-A777AC820540}" dt="2019-06-02T06:55:52.894" v="3462" actId="1076"/>
        <pc:sldMkLst>
          <pc:docMk/>
          <pc:sldMk cId="157423106" sldId="411"/>
        </pc:sldMkLst>
        <pc:spChg chg="add">
          <ac:chgData name="藝瑾 王" userId="7588de4dd9bb9731" providerId="LiveId" clId="{0CE1A7A7-EA18-4AAD-B254-A777AC820540}" dt="2019-06-02T06:34:58.515" v="3039"/>
          <ac:spMkLst>
            <pc:docMk/>
            <pc:sldMk cId="157423106" sldId="411"/>
            <ac:spMk id="2" creationId="{08265061-2D77-4F86-84BD-FF76F0F03F8D}"/>
          </ac:spMkLst>
        </pc:spChg>
        <pc:spChg chg="add mod">
          <ac:chgData name="藝瑾 王" userId="7588de4dd9bb9731" providerId="LiveId" clId="{0CE1A7A7-EA18-4AAD-B254-A777AC820540}" dt="2019-06-02T06:46:10.954" v="3207" actId="14100"/>
          <ac:spMkLst>
            <pc:docMk/>
            <pc:sldMk cId="157423106" sldId="411"/>
            <ac:spMk id="3" creationId="{A1A9AA9A-D317-4173-8317-42966E371EAD}"/>
          </ac:spMkLst>
        </pc:spChg>
        <pc:spChg chg="add del mod">
          <ac:chgData name="藝瑾 王" userId="7588de4dd9bb9731" providerId="LiveId" clId="{0CE1A7A7-EA18-4AAD-B254-A777AC820540}" dt="2019-06-02T06:55:50.367" v="3461" actId="478"/>
          <ac:spMkLst>
            <pc:docMk/>
            <pc:sldMk cId="157423106" sldId="411"/>
            <ac:spMk id="4" creationId="{63321C95-A50F-4893-A785-2B7BF263D2CF}"/>
          </ac:spMkLst>
        </pc:spChg>
        <pc:spChg chg="add mod">
          <ac:chgData name="藝瑾 王" userId="7588de4dd9bb9731" providerId="LiveId" clId="{0CE1A7A7-EA18-4AAD-B254-A777AC820540}" dt="2019-06-02T06:55:17.096" v="3453" actId="403"/>
          <ac:spMkLst>
            <pc:docMk/>
            <pc:sldMk cId="157423106" sldId="411"/>
            <ac:spMk id="7" creationId="{30891203-9DFD-4B4E-9C78-8194C27754F1}"/>
          </ac:spMkLst>
        </pc:spChg>
        <pc:grpChg chg="add mod">
          <ac:chgData name="藝瑾 王" userId="7588de4dd9bb9731" providerId="LiveId" clId="{0CE1A7A7-EA18-4AAD-B254-A777AC820540}" dt="2019-06-02T06:55:52.894" v="3462" actId="1076"/>
          <ac:grpSpMkLst>
            <pc:docMk/>
            <pc:sldMk cId="157423106" sldId="411"/>
            <ac:grpSpMk id="5" creationId="{DF1C31D8-A3CE-4589-B1BF-40A4A94B904F}"/>
          </ac:grpSpMkLst>
        </pc:grpChg>
        <pc:picChg chg="add mod">
          <ac:chgData name="藝瑾 王" userId="7588de4dd9bb9731" providerId="LiveId" clId="{0CE1A7A7-EA18-4AAD-B254-A777AC820540}" dt="2019-06-02T06:53:56.086" v="3321" actId="164"/>
          <ac:picMkLst>
            <pc:docMk/>
            <pc:sldMk cId="157423106" sldId="411"/>
            <ac:picMk id="6" creationId="{3EA64CAD-28E7-4748-B3D8-865131E84E31}"/>
          </ac:picMkLst>
        </pc:picChg>
        <pc:picChg chg="add mod">
          <ac:chgData name="藝瑾 王" userId="7588de4dd9bb9731" providerId="LiveId" clId="{0CE1A7A7-EA18-4AAD-B254-A777AC820540}" dt="2019-06-02T06:53:56.086" v="3321" actId="164"/>
          <ac:picMkLst>
            <pc:docMk/>
            <pc:sldMk cId="157423106" sldId="411"/>
            <ac:picMk id="2050" creationId="{A758064A-0393-445C-9E96-16688A28FB5B}"/>
          </ac:picMkLst>
        </pc:picChg>
      </pc:sldChg>
      <pc:sldChg chg="addSp add del">
        <pc:chgData name="藝瑾 王" userId="7588de4dd9bb9731" providerId="LiveId" clId="{0CE1A7A7-EA18-4AAD-B254-A777AC820540}" dt="2019-06-02T06:34:55.151" v="3037" actId="2696"/>
        <pc:sldMkLst>
          <pc:docMk/>
          <pc:sldMk cId="921628306" sldId="411"/>
        </pc:sldMkLst>
        <pc:spChg chg="add">
          <ac:chgData name="藝瑾 王" userId="7588de4dd9bb9731" providerId="LiveId" clId="{0CE1A7A7-EA18-4AAD-B254-A777AC820540}" dt="2019-06-02T06:34:52.662" v="3036"/>
          <ac:spMkLst>
            <pc:docMk/>
            <pc:sldMk cId="921628306" sldId="411"/>
            <ac:spMk id="4" creationId="{44F773CF-5D2C-4E66-B39D-4635F52F6033}"/>
          </ac:spMkLst>
        </pc:spChg>
      </pc:sldChg>
      <pc:sldChg chg="addSp delSp modSp add modAnim">
        <pc:chgData name="藝瑾 王" userId="7588de4dd9bb9731" providerId="LiveId" clId="{0CE1A7A7-EA18-4AAD-B254-A777AC820540}" dt="2019-06-02T07:44:01.491" v="5511" actId="1076"/>
        <pc:sldMkLst>
          <pc:docMk/>
          <pc:sldMk cId="1869763849" sldId="412"/>
        </pc:sldMkLst>
        <pc:spChg chg="del mod">
          <ac:chgData name="藝瑾 王" userId="7588de4dd9bb9731" providerId="LiveId" clId="{0CE1A7A7-EA18-4AAD-B254-A777AC820540}" dt="2019-06-02T07:29:13.899" v="4768"/>
          <ac:spMkLst>
            <pc:docMk/>
            <pc:sldMk cId="1869763849" sldId="412"/>
            <ac:spMk id="3" creationId="{A1A9AA9A-D317-4173-8317-42966E371EAD}"/>
          </ac:spMkLst>
        </pc:spChg>
        <pc:spChg chg="del">
          <ac:chgData name="藝瑾 王" userId="7588de4dd9bb9731" providerId="LiveId" clId="{0CE1A7A7-EA18-4AAD-B254-A777AC820540}" dt="2019-06-02T06:55:45.422" v="3459" actId="478"/>
          <ac:spMkLst>
            <pc:docMk/>
            <pc:sldMk cId="1869763849" sldId="412"/>
            <ac:spMk id="4" creationId="{63321C95-A50F-4893-A785-2B7BF263D2CF}"/>
          </ac:spMkLst>
        </pc:spChg>
        <pc:spChg chg="del mod">
          <ac:chgData name="藝瑾 王" userId="7588de4dd9bb9731" providerId="LiveId" clId="{0CE1A7A7-EA18-4AAD-B254-A777AC820540}" dt="2019-06-02T06:55:43.252" v="3457" actId="478"/>
          <ac:spMkLst>
            <pc:docMk/>
            <pc:sldMk cId="1869763849" sldId="412"/>
            <ac:spMk id="7" creationId="{30891203-9DFD-4B4E-9C78-8194C27754F1}"/>
          </ac:spMkLst>
        </pc:spChg>
        <pc:spChg chg="add del mod">
          <ac:chgData name="藝瑾 王" userId="7588de4dd9bb9731" providerId="LiveId" clId="{0CE1A7A7-EA18-4AAD-B254-A777AC820540}" dt="2019-06-02T07:13:50.786" v="4684" actId="478"/>
          <ac:spMkLst>
            <pc:docMk/>
            <pc:sldMk cId="1869763849" sldId="412"/>
            <ac:spMk id="8" creationId="{DD28C241-72D6-4F53-90CB-1384D17E88F8}"/>
          </ac:spMkLst>
        </pc:spChg>
        <pc:spChg chg="add del mod">
          <ac:chgData name="藝瑾 王" userId="7588de4dd9bb9731" providerId="LiveId" clId="{0CE1A7A7-EA18-4AAD-B254-A777AC820540}" dt="2019-06-02T07:29:33.493" v="4773"/>
          <ac:spMkLst>
            <pc:docMk/>
            <pc:sldMk cId="1869763849" sldId="412"/>
            <ac:spMk id="9" creationId="{8E256231-B110-47FD-A1A5-01FEF5152932}"/>
          </ac:spMkLst>
        </pc:spChg>
        <pc:spChg chg="add mod">
          <ac:chgData name="藝瑾 王" userId="7588de4dd9bb9731" providerId="LiveId" clId="{0CE1A7A7-EA18-4AAD-B254-A777AC820540}" dt="2019-06-02T07:42:44.963" v="5487" actId="20577"/>
          <ac:spMkLst>
            <pc:docMk/>
            <pc:sldMk cId="1869763849" sldId="412"/>
            <ac:spMk id="11" creationId="{85EDDB7A-F90C-4BB8-BA57-6599DED3546A}"/>
          </ac:spMkLst>
        </pc:spChg>
        <pc:spChg chg="add del mod">
          <ac:chgData name="藝瑾 王" userId="7588de4dd9bb9731" providerId="LiveId" clId="{0CE1A7A7-EA18-4AAD-B254-A777AC820540}" dt="2019-06-02T07:36:17.780" v="5014" actId="478"/>
          <ac:spMkLst>
            <pc:docMk/>
            <pc:sldMk cId="1869763849" sldId="412"/>
            <ac:spMk id="12" creationId="{0B24529A-3E4B-4C7A-A6FF-3D700CE17136}"/>
          </ac:spMkLst>
        </pc:spChg>
        <pc:spChg chg="add">
          <ac:chgData name="藝瑾 王" userId="7588de4dd9bb9731" providerId="LiveId" clId="{0CE1A7A7-EA18-4AAD-B254-A777AC820540}" dt="2019-06-02T07:35:13.970" v="5002"/>
          <ac:spMkLst>
            <pc:docMk/>
            <pc:sldMk cId="1869763849" sldId="412"/>
            <ac:spMk id="14" creationId="{DB435389-26A6-4AB2-84BC-D705187F5C43}"/>
          </ac:spMkLst>
        </pc:spChg>
        <pc:spChg chg="add mod">
          <ac:chgData name="藝瑾 王" userId="7588de4dd9bb9731" providerId="LiveId" clId="{0CE1A7A7-EA18-4AAD-B254-A777AC820540}" dt="2019-06-02T07:37:36.822" v="5090" actId="403"/>
          <ac:spMkLst>
            <pc:docMk/>
            <pc:sldMk cId="1869763849" sldId="412"/>
            <ac:spMk id="15" creationId="{E54E910E-5144-4176-8C86-8B7696934997}"/>
          </ac:spMkLst>
        </pc:spChg>
        <pc:spChg chg="add">
          <ac:chgData name="藝瑾 王" userId="7588de4dd9bb9731" providerId="LiveId" clId="{0CE1A7A7-EA18-4AAD-B254-A777AC820540}" dt="2019-06-02T07:35:39.894" v="5007"/>
          <ac:spMkLst>
            <pc:docMk/>
            <pc:sldMk cId="1869763849" sldId="412"/>
            <ac:spMk id="17" creationId="{EED25D72-5047-4690-A236-8CF41DCAD467}"/>
          </ac:spMkLst>
        </pc:spChg>
        <pc:spChg chg="add">
          <ac:chgData name="藝瑾 王" userId="7588de4dd9bb9731" providerId="LiveId" clId="{0CE1A7A7-EA18-4AAD-B254-A777AC820540}" dt="2019-06-02T07:35:39.894" v="5007"/>
          <ac:spMkLst>
            <pc:docMk/>
            <pc:sldMk cId="1869763849" sldId="412"/>
            <ac:spMk id="18" creationId="{897C53D1-44C1-4718-9C51-B7C8F044C1CB}"/>
          </ac:spMkLst>
        </pc:spChg>
        <pc:spChg chg="add mod">
          <ac:chgData name="藝瑾 王" userId="7588de4dd9bb9731" providerId="LiveId" clId="{0CE1A7A7-EA18-4AAD-B254-A777AC820540}" dt="2019-06-02T07:38:24.071" v="5121" actId="1076"/>
          <ac:spMkLst>
            <pc:docMk/>
            <pc:sldMk cId="1869763849" sldId="412"/>
            <ac:spMk id="19" creationId="{9E7353FB-4510-4BA4-A121-05002A029AC1}"/>
          </ac:spMkLst>
        </pc:spChg>
        <pc:spChg chg="add mod">
          <ac:chgData name="藝瑾 王" userId="7588de4dd9bb9731" providerId="LiveId" clId="{0CE1A7A7-EA18-4AAD-B254-A777AC820540}" dt="2019-06-02T07:44:01.491" v="5511" actId="1076"/>
          <ac:spMkLst>
            <pc:docMk/>
            <pc:sldMk cId="1869763849" sldId="412"/>
            <ac:spMk id="21" creationId="{76DF5F93-55FC-444A-9F5F-1D3E7FF92E0C}"/>
          </ac:spMkLst>
        </pc:spChg>
        <pc:grpChg chg="del">
          <ac:chgData name="藝瑾 王" userId="7588de4dd9bb9731" providerId="LiveId" clId="{0CE1A7A7-EA18-4AAD-B254-A777AC820540}" dt="2019-06-02T06:55:44.096" v="3458" actId="478"/>
          <ac:grpSpMkLst>
            <pc:docMk/>
            <pc:sldMk cId="1869763849" sldId="412"/>
            <ac:grpSpMk id="5" creationId="{DF1C31D8-A3CE-4589-B1BF-40A4A94B904F}"/>
          </ac:grpSpMkLst>
        </pc:grpChg>
        <pc:grpChg chg="add mod">
          <ac:chgData name="藝瑾 王" userId="7588de4dd9bb9731" providerId="LiveId" clId="{0CE1A7A7-EA18-4AAD-B254-A777AC820540}" dt="2019-06-02T07:38:18.109" v="5119" actId="1076"/>
          <ac:grpSpMkLst>
            <pc:docMk/>
            <pc:sldMk cId="1869763849" sldId="412"/>
            <ac:grpSpMk id="13" creationId="{F93C0C33-E825-4905-AD00-1A7FC5316A0A}"/>
          </ac:grpSpMkLst>
        </pc:grpChg>
        <pc:grpChg chg="add mod">
          <ac:chgData name="藝瑾 王" userId="7588de4dd9bb9731" providerId="LiveId" clId="{0CE1A7A7-EA18-4AAD-B254-A777AC820540}" dt="2019-06-02T07:38:20.969" v="5120" actId="1076"/>
          <ac:grpSpMkLst>
            <pc:docMk/>
            <pc:sldMk cId="1869763849" sldId="412"/>
            <ac:grpSpMk id="16" creationId="{90EE81A2-E88C-4971-B184-4CAF53AD2974}"/>
          </ac:grpSpMkLst>
        </pc:grpChg>
        <pc:graphicFrameChg chg="add mod">
          <ac:chgData name="藝瑾 王" userId="7588de4dd9bb9731" providerId="LiveId" clId="{0CE1A7A7-EA18-4AAD-B254-A777AC820540}" dt="2019-06-02T07:38:05.126" v="5103" actId="20577"/>
          <ac:graphicFrameMkLst>
            <pc:docMk/>
            <pc:sldMk cId="1869763849" sldId="412"/>
            <ac:graphicFrameMk id="10" creationId="{749FB3D1-0BE7-4540-8228-DD0697AA729D}"/>
          </ac:graphicFrameMkLst>
        </pc:graphicFrameChg>
      </pc:sldChg>
      <pc:sldChg chg="add del">
        <pc:chgData name="藝瑾 王" userId="7588de4dd9bb9731" providerId="LiveId" clId="{0CE1A7A7-EA18-4AAD-B254-A777AC820540}" dt="2019-06-02T06:59:45.536" v="3791"/>
        <pc:sldMkLst>
          <pc:docMk/>
          <pc:sldMk cId="419366185" sldId="413"/>
        </pc:sldMkLst>
      </pc:sldChg>
      <pc:sldChg chg="addSp delSp modSp add">
        <pc:chgData name="藝瑾 王" userId="7588de4dd9bb9731" providerId="LiveId" clId="{0CE1A7A7-EA18-4AAD-B254-A777AC820540}" dt="2019-06-02T07:16:57.245" v="4767" actId="13822"/>
        <pc:sldMkLst>
          <pc:docMk/>
          <pc:sldMk cId="1640774423" sldId="413"/>
        </pc:sldMkLst>
        <pc:spChg chg="add mod">
          <ac:chgData name="藝瑾 王" userId="7588de4dd9bb9731" providerId="LiveId" clId="{0CE1A7A7-EA18-4AAD-B254-A777AC820540}" dt="2019-06-02T07:16:50.974" v="4765" actId="13822"/>
          <ac:spMkLst>
            <pc:docMk/>
            <pc:sldMk cId="1640774423" sldId="413"/>
            <ac:spMk id="2" creationId="{53D2B653-AEB3-4566-B8AA-EF13ACA4F6CD}"/>
          </ac:spMkLst>
        </pc:spChg>
        <pc:spChg chg="add del">
          <ac:chgData name="藝瑾 王" userId="7588de4dd9bb9731" providerId="LiveId" clId="{0CE1A7A7-EA18-4AAD-B254-A777AC820540}" dt="2019-06-02T07:07:55.092" v="4339"/>
          <ac:spMkLst>
            <pc:docMk/>
            <pc:sldMk cId="1640774423" sldId="413"/>
            <ac:spMk id="3" creationId="{5B126DE9-E3CB-4CAF-A884-755B18B10875}"/>
          </ac:spMkLst>
        </pc:spChg>
        <pc:spChg chg="add mod">
          <ac:chgData name="藝瑾 王" userId="7588de4dd9bb9731" providerId="LiveId" clId="{0CE1A7A7-EA18-4AAD-B254-A777AC820540}" dt="2019-06-02T07:16:52.600" v="4766" actId="13822"/>
          <ac:spMkLst>
            <pc:docMk/>
            <pc:sldMk cId="1640774423" sldId="413"/>
            <ac:spMk id="4" creationId="{55B9B52D-271C-4BE7-922C-E3ADF9F33E8D}"/>
          </ac:spMkLst>
        </pc:spChg>
        <pc:spChg chg="add del mod">
          <ac:chgData name="藝瑾 王" userId="7588de4dd9bb9731" providerId="LiveId" clId="{0CE1A7A7-EA18-4AAD-B254-A777AC820540}" dt="2019-06-02T07:12:24.698" v="4608" actId="478"/>
          <ac:spMkLst>
            <pc:docMk/>
            <pc:sldMk cId="1640774423" sldId="413"/>
            <ac:spMk id="5" creationId="{565C238D-8B3D-41E8-9587-25F7ACDD8218}"/>
          </ac:spMkLst>
        </pc:spChg>
        <pc:spChg chg="add mod">
          <ac:chgData name="藝瑾 王" userId="7588de4dd9bb9731" providerId="LiveId" clId="{0CE1A7A7-EA18-4AAD-B254-A777AC820540}" dt="2019-06-02T07:16:57.245" v="4767" actId="13822"/>
          <ac:spMkLst>
            <pc:docMk/>
            <pc:sldMk cId="1640774423" sldId="413"/>
            <ac:spMk id="6" creationId="{B3DB84DE-6B50-4AA2-8B19-2AFE1D7DFA39}"/>
          </ac:spMkLst>
        </pc:spChg>
        <pc:spChg chg="add mod">
          <ac:chgData name="藝瑾 王" userId="7588de4dd9bb9731" providerId="LiveId" clId="{0CE1A7A7-EA18-4AAD-B254-A777AC820540}" dt="2019-06-02T07:13:00.290" v="4672" actId="242"/>
          <ac:spMkLst>
            <pc:docMk/>
            <pc:sldMk cId="1640774423" sldId="413"/>
            <ac:spMk id="7" creationId="{5D6E590E-E885-4201-9AC6-6EB8743FF4F8}"/>
          </ac:spMkLst>
        </pc:spChg>
      </pc:sldChg>
      <pc:sldChg chg="addSp delSp modSp add">
        <pc:chgData name="藝瑾 王" userId="7588de4dd9bb9731" providerId="LiveId" clId="{0CE1A7A7-EA18-4AAD-B254-A777AC820540}" dt="2019-06-02T07:50:03.656" v="5565" actId="1076"/>
        <pc:sldMkLst>
          <pc:docMk/>
          <pc:sldMk cId="1682056610" sldId="414"/>
        </pc:sldMkLst>
        <pc:spChg chg="add del">
          <ac:chgData name="藝瑾 王" userId="7588de4dd9bb9731" providerId="LiveId" clId="{0CE1A7A7-EA18-4AAD-B254-A777AC820540}" dt="2019-06-02T07:39:19.477" v="5126" actId="478"/>
          <ac:spMkLst>
            <pc:docMk/>
            <pc:sldMk cId="1682056610" sldId="414"/>
            <ac:spMk id="2" creationId="{3D4EE42F-D21F-45DD-B659-910E45573E19}"/>
          </ac:spMkLst>
        </pc:spChg>
        <pc:spChg chg="add del mod">
          <ac:chgData name="藝瑾 王" userId="7588de4dd9bb9731" providerId="LiveId" clId="{0CE1A7A7-EA18-4AAD-B254-A777AC820540}" dt="2019-06-02T07:42:15.940" v="5473"/>
          <ac:spMkLst>
            <pc:docMk/>
            <pc:sldMk cId="1682056610" sldId="414"/>
            <ac:spMk id="3" creationId="{AE8740B5-9AEF-4D1C-8D95-6234844C45E0}"/>
          </ac:spMkLst>
        </pc:spChg>
        <pc:spChg chg="add mod">
          <ac:chgData name="藝瑾 王" userId="7588de4dd9bb9731" providerId="LiveId" clId="{0CE1A7A7-EA18-4AAD-B254-A777AC820540}" dt="2019-06-02T07:44:10.632" v="5512" actId="14100"/>
          <ac:spMkLst>
            <pc:docMk/>
            <pc:sldMk cId="1682056610" sldId="414"/>
            <ac:spMk id="4" creationId="{7CEB1091-9448-45B1-A7BC-A6464FF3A717}"/>
          </ac:spMkLst>
        </pc:spChg>
        <pc:spChg chg="add del">
          <ac:chgData name="藝瑾 王" userId="7588de4dd9bb9731" providerId="LiveId" clId="{0CE1A7A7-EA18-4AAD-B254-A777AC820540}" dt="2019-06-02T07:42:07.981" v="5472"/>
          <ac:spMkLst>
            <pc:docMk/>
            <pc:sldMk cId="1682056610" sldId="414"/>
            <ac:spMk id="5" creationId="{08733B3E-856C-4D05-838D-0E9B0E03B029}"/>
          </ac:spMkLst>
        </pc:spChg>
        <pc:spChg chg="add mod">
          <ac:chgData name="藝瑾 王" userId="7588de4dd9bb9731" providerId="LiveId" clId="{0CE1A7A7-EA18-4AAD-B254-A777AC820540}" dt="2019-06-02T07:50:03.656" v="5565" actId="1076"/>
          <ac:spMkLst>
            <pc:docMk/>
            <pc:sldMk cId="1682056610" sldId="414"/>
            <ac:spMk id="6" creationId="{0EEE9B13-EE9B-4B8C-B3B6-A6E55A35A221}"/>
          </ac:spMkLst>
        </pc:spChg>
        <pc:picChg chg="add mod">
          <ac:chgData name="藝瑾 王" userId="7588de4dd9bb9731" providerId="LiveId" clId="{0CE1A7A7-EA18-4AAD-B254-A777AC820540}" dt="2019-06-02T07:49:44.069" v="5516" actId="1076"/>
          <ac:picMkLst>
            <pc:docMk/>
            <pc:sldMk cId="1682056610" sldId="414"/>
            <ac:picMk id="3074" creationId="{9EC58DC7-48C0-47A3-98A6-88BF362F122E}"/>
          </ac:picMkLst>
        </pc:picChg>
      </pc:sldChg>
      <pc:sldChg chg="addSp delSp modSp add">
        <pc:chgData name="藝瑾 王" userId="7588de4dd9bb9731" providerId="LiveId" clId="{0CE1A7A7-EA18-4AAD-B254-A777AC820540}" dt="2019-06-02T08:30:19.256" v="5965" actId="1076"/>
        <pc:sldMkLst>
          <pc:docMk/>
          <pc:sldMk cId="565059858" sldId="415"/>
        </pc:sldMkLst>
        <pc:spChg chg="del">
          <ac:chgData name="藝瑾 王" userId="7588de4dd9bb9731" providerId="LiveId" clId="{0CE1A7A7-EA18-4AAD-B254-A777AC820540}" dt="2019-06-02T08:14:10.088" v="5770" actId="478"/>
          <ac:spMkLst>
            <pc:docMk/>
            <pc:sldMk cId="565059858" sldId="415"/>
            <ac:spMk id="2" creationId="{328982FB-B936-44D6-8383-15DC152937A2}"/>
          </ac:spMkLst>
        </pc:spChg>
        <pc:spChg chg="del">
          <ac:chgData name="藝瑾 王" userId="7588de4dd9bb9731" providerId="LiveId" clId="{0CE1A7A7-EA18-4AAD-B254-A777AC820540}" dt="2019-06-02T08:14:10.088" v="5770" actId="478"/>
          <ac:spMkLst>
            <pc:docMk/>
            <pc:sldMk cId="565059858" sldId="415"/>
            <ac:spMk id="3" creationId="{34DB4047-A347-4DBA-AB13-F5CA4202D7AB}"/>
          </ac:spMkLst>
        </pc:spChg>
        <pc:spChg chg="add">
          <ac:chgData name="藝瑾 王" userId="7588de4dd9bb9731" providerId="LiveId" clId="{0CE1A7A7-EA18-4AAD-B254-A777AC820540}" dt="2019-06-02T08:19:17.480" v="5771"/>
          <ac:spMkLst>
            <pc:docMk/>
            <pc:sldMk cId="565059858" sldId="415"/>
            <ac:spMk id="4" creationId="{5E80E103-476A-4A76-AEFB-1B3437530BE9}"/>
          </ac:spMkLst>
        </pc:spChg>
        <pc:spChg chg="add mod">
          <ac:chgData name="藝瑾 王" userId="7588de4dd9bb9731" providerId="LiveId" clId="{0CE1A7A7-EA18-4AAD-B254-A777AC820540}" dt="2019-06-02T08:30:19.256" v="5965" actId="1076"/>
          <ac:spMkLst>
            <pc:docMk/>
            <pc:sldMk cId="565059858" sldId="415"/>
            <ac:spMk id="5" creationId="{35C070B0-F8BF-46FA-8E04-414BF4D966B7}"/>
          </ac:spMkLst>
        </pc:spChg>
        <pc:spChg chg="add del">
          <ac:chgData name="藝瑾 王" userId="7588de4dd9bb9731" providerId="LiveId" clId="{0CE1A7A7-EA18-4AAD-B254-A777AC820540}" dt="2019-06-02T08:21:34.824" v="5784"/>
          <ac:spMkLst>
            <pc:docMk/>
            <pc:sldMk cId="565059858" sldId="415"/>
            <ac:spMk id="6" creationId="{75643F1A-57D7-4480-A210-1BF2579816AB}"/>
          </ac:spMkLst>
        </pc:spChg>
        <pc:spChg chg="add del">
          <ac:chgData name="藝瑾 王" userId="7588de4dd9bb9731" providerId="LiveId" clId="{0CE1A7A7-EA18-4AAD-B254-A777AC820540}" dt="2019-06-02T08:21:37.126" v="5786"/>
          <ac:spMkLst>
            <pc:docMk/>
            <pc:sldMk cId="565059858" sldId="415"/>
            <ac:spMk id="7" creationId="{0D7378A8-60C2-4BD3-9B26-03091C6952FD}"/>
          </ac:spMkLst>
        </pc:spChg>
        <pc:spChg chg="add mod">
          <ac:chgData name="藝瑾 王" userId="7588de4dd9bb9731" providerId="LiveId" clId="{0CE1A7A7-EA18-4AAD-B254-A777AC820540}" dt="2019-06-02T08:29:22.613" v="5944" actId="14100"/>
          <ac:spMkLst>
            <pc:docMk/>
            <pc:sldMk cId="565059858" sldId="415"/>
            <ac:spMk id="8" creationId="{1FD90128-3E65-405C-9416-56FAC03FAA0D}"/>
          </ac:spMkLst>
        </pc:spChg>
        <pc:spChg chg="add mod">
          <ac:chgData name="藝瑾 王" userId="7588de4dd9bb9731" providerId="LiveId" clId="{0CE1A7A7-EA18-4AAD-B254-A777AC820540}" dt="2019-06-02T08:30:12.708" v="5963" actId="1076"/>
          <ac:spMkLst>
            <pc:docMk/>
            <pc:sldMk cId="565059858" sldId="415"/>
            <ac:spMk id="9" creationId="{CF566F6F-72C4-455B-BDC7-32903F1890D1}"/>
          </ac:spMkLst>
        </pc:spChg>
        <pc:spChg chg="add mod">
          <ac:chgData name="藝瑾 王" userId="7588de4dd9bb9731" providerId="LiveId" clId="{0CE1A7A7-EA18-4AAD-B254-A777AC820540}" dt="2019-06-02T08:30:02.411" v="5960" actId="1076"/>
          <ac:spMkLst>
            <pc:docMk/>
            <pc:sldMk cId="565059858" sldId="415"/>
            <ac:spMk id="10" creationId="{8AE29CEC-5B59-422E-A11F-80366C8655E1}"/>
          </ac:spMkLst>
        </pc:spChg>
        <pc:spChg chg="add del">
          <ac:chgData name="藝瑾 王" userId="7588de4dd9bb9731" providerId="LiveId" clId="{0CE1A7A7-EA18-4AAD-B254-A777AC820540}" dt="2019-06-02T08:23:52.156" v="5823"/>
          <ac:spMkLst>
            <pc:docMk/>
            <pc:sldMk cId="565059858" sldId="415"/>
            <ac:spMk id="11" creationId="{9F8F7BFB-9F20-40F0-A79F-FF72A2B64054}"/>
          </ac:spMkLst>
        </pc:spChg>
        <pc:spChg chg="add mod">
          <ac:chgData name="藝瑾 王" userId="7588de4dd9bb9731" providerId="LiveId" clId="{0CE1A7A7-EA18-4AAD-B254-A777AC820540}" dt="2019-06-02T08:25:22.138" v="5893" actId="1076"/>
          <ac:spMkLst>
            <pc:docMk/>
            <pc:sldMk cId="565059858" sldId="415"/>
            <ac:spMk id="12" creationId="{92686E84-E1B8-439F-B168-238D4D808FF8}"/>
          </ac:spMkLst>
        </pc:spChg>
        <pc:spChg chg="add del">
          <ac:chgData name="藝瑾 王" userId="7588de4dd9bb9731" providerId="LiveId" clId="{0CE1A7A7-EA18-4AAD-B254-A777AC820540}" dt="2019-06-02T08:26:56.003" v="5906"/>
          <ac:spMkLst>
            <pc:docMk/>
            <pc:sldMk cId="565059858" sldId="415"/>
            <ac:spMk id="13" creationId="{05E3DF95-6C12-495C-AE8A-466232D2A616}"/>
          </ac:spMkLst>
        </pc:spChg>
        <pc:spChg chg="add mod">
          <ac:chgData name="藝瑾 王" userId="7588de4dd9bb9731" providerId="LiveId" clId="{0CE1A7A7-EA18-4AAD-B254-A777AC820540}" dt="2019-06-02T08:30:16.538" v="5964" actId="1076"/>
          <ac:spMkLst>
            <pc:docMk/>
            <pc:sldMk cId="565059858" sldId="415"/>
            <ac:spMk id="14" creationId="{DD125978-B237-40B5-B8AD-4807664D1BC4}"/>
          </ac:spMkLst>
        </pc:spChg>
      </pc:sldChg>
      <pc:sldChg chg="addSp delSp modSp add modNotesTx">
        <pc:chgData name="藝瑾 王" userId="7588de4dd9bb9731" providerId="LiveId" clId="{0CE1A7A7-EA18-4AAD-B254-A777AC820540}" dt="2019-06-02T08:35:31.469" v="6249"/>
        <pc:sldMkLst>
          <pc:docMk/>
          <pc:sldMk cId="3282331547" sldId="416"/>
        </pc:sldMkLst>
        <pc:spChg chg="del">
          <ac:chgData name="藝瑾 王" userId="7588de4dd9bb9731" providerId="LiveId" clId="{0CE1A7A7-EA18-4AAD-B254-A777AC820540}" dt="2019-06-02T08:30:34.371" v="5967" actId="478"/>
          <ac:spMkLst>
            <pc:docMk/>
            <pc:sldMk cId="3282331547" sldId="416"/>
            <ac:spMk id="2" creationId="{B9928C30-827F-49EA-9002-FAD7489B9757}"/>
          </ac:spMkLst>
        </pc:spChg>
        <pc:spChg chg="del">
          <ac:chgData name="藝瑾 王" userId="7588de4dd9bb9731" providerId="LiveId" clId="{0CE1A7A7-EA18-4AAD-B254-A777AC820540}" dt="2019-06-02T08:30:34.371" v="5967" actId="478"/>
          <ac:spMkLst>
            <pc:docMk/>
            <pc:sldMk cId="3282331547" sldId="416"/>
            <ac:spMk id="3" creationId="{C38ED33C-919D-465F-8DBC-CB0A6EDEFD7E}"/>
          </ac:spMkLst>
        </pc:spChg>
        <pc:spChg chg="add">
          <ac:chgData name="藝瑾 王" userId="7588de4dd9bb9731" providerId="LiveId" clId="{0CE1A7A7-EA18-4AAD-B254-A777AC820540}" dt="2019-06-02T08:30:38.156" v="5968"/>
          <ac:spMkLst>
            <pc:docMk/>
            <pc:sldMk cId="3282331547" sldId="416"/>
            <ac:spMk id="4" creationId="{D1B7B45E-9898-4A37-9563-28F78C390873}"/>
          </ac:spMkLst>
        </pc:spChg>
        <pc:spChg chg="add mod">
          <ac:chgData name="藝瑾 王" userId="7588de4dd9bb9731" providerId="LiveId" clId="{0CE1A7A7-EA18-4AAD-B254-A777AC820540}" dt="2019-06-02T08:31:12.631" v="6058"/>
          <ac:spMkLst>
            <pc:docMk/>
            <pc:sldMk cId="3282331547" sldId="416"/>
            <ac:spMk id="5" creationId="{5EC41C8A-B2D6-4E6A-97FC-8595ADCEBA77}"/>
          </ac:spMkLst>
        </pc:spChg>
        <pc:spChg chg="add del mod">
          <ac:chgData name="藝瑾 王" userId="7588de4dd9bb9731" providerId="LiveId" clId="{0CE1A7A7-EA18-4AAD-B254-A777AC820540}" dt="2019-06-02T08:35:20.399" v="6242"/>
          <ac:spMkLst>
            <pc:docMk/>
            <pc:sldMk cId="3282331547" sldId="416"/>
            <ac:spMk id="6" creationId="{C7B29838-32DF-4388-873B-101F6E10ED9D}"/>
          </ac:spMkLst>
        </pc:spChg>
        <pc:spChg chg="add mod">
          <ac:chgData name="藝瑾 王" userId="7588de4dd9bb9731" providerId="LiveId" clId="{0CE1A7A7-EA18-4AAD-B254-A777AC820540}" dt="2019-06-02T08:35:31.469" v="6249"/>
          <ac:spMkLst>
            <pc:docMk/>
            <pc:sldMk cId="3282331547" sldId="416"/>
            <ac:spMk id="7" creationId="{AFC29C9A-ECC8-4C41-BA77-68F7FF0A9A46}"/>
          </ac:spMkLst>
        </pc:spChg>
        <pc:picChg chg="add mod">
          <ac:chgData name="藝瑾 王" userId="7588de4dd9bb9731" providerId="LiveId" clId="{0CE1A7A7-EA18-4AAD-B254-A777AC820540}" dt="2019-06-02T08:33:30.636" v="6061" actId="1076"/>
          <ac:picMkLst>
            <pc:docMk/>
            <pc:sldMk cId="3282331547" sldId="416"/>
            <ac:picMk id="6146" creationId="{B013275A-D2CC-46C0-B274-B84093FF256B}"/>
          </ac:picMkLst>
        </pc:picChg>
      </pc:sldChg>
      <pc:sldChg chg="add del">
        <pc:chgData name="藝瑾 王" userId="7588de4dd9bb9731" providerId="LiveId" clId="{0CE1A7A7-EA18-4AAD-B254-A777AC820540}" dt="2019-06-02T08:38:31.942" v="6251" actId="2696"/>
        <pc:sldMkLst>
          <pc:docMk/>
          <pc:sldMk cId="1541475156" sldId="417"/>
        </pc:sldMkLst>
      </pc:sldChg>
      <pc:sldChg chg="addSp modSp add ord">
        <pc:chgData name="藝瑾 王" userId="7588de4dd9bb9731" providerId="LiveId" clId="{0CE1A7A7-EA18-4AAD-B254-A777AC820540}" dt="2019-06-02T08:49:02.304" v="6627" actId="948"/>
        <pc:sldMkLst>
          <pc:docMk/>
          <pc:sldMk cId="2354401491" sldId="417"/>
        </pc:sldMkLst>
        <pc:spChg chg="add">
          <ac:chgData name="藝瑾 王" userId="7588de4dd9bb9731" providerId="LiveId" clId="{0CE1A7A7-EA18-4AAD-B254-A777AC820540}" dt="2019-06-02T08:38:40.553" v="6254"/>
          <ac:spMkLst>
            <pc:docMk/>
            <pc:sldMk cId="2354401491" sldId="417"/>
            <ac:spMk id="2" creationId="{C0DF7018-8802-4D81-8B4A-E65985F0DFCA}"/>
          </ac:spMkLst>
        </pc:spChg>
        <pc:spChg chg="add mod">
          <ac:chgData name="藝瑾 王" userId="7588de4dd9bb9731" providerId="LiveId" clId="{0CE1A7A7-EA18-4AAD-B254-A777AC820540}" dt="2019-06-02T08:49:02.304" v="6627" actId="948"/>
          <ac:spMkLst>
            <pc:docMk/>
            <pc:sldMk cId="2354401491" sldId="417"/>
            <ac:spMk id="4" creationId="{656BCBCA-8628-4F61-9A19-9C04FBC747C4}"/>
          </ac:spMkLst>
        </pc:spChg>
        <pc:graphicFrameChg chg="add mod">
          <ac:chgData name="藝瑾 王" userId="7588de4dd9bb9731" providerId="LiveId" clId="{0CE1A7A7-EA18-4AAD-B254-A777AC820540}" dt="2019-06-02T08:47:44.007" v="6455" actId="1076"/>
          <ac:graphicFrameMkLst>
            <pc:docMk/>
            <pc:sldMk cId="2354401491" sldId="417"/>
            <ac:graphicFrameMk id="3" creationId="{2D74CF00-BF6C-418E-87DC-FF42E02128EB}"/>
          </ac:graphicFrameMkLst>
        </pc:graphicFrameChg>
      </pc:sldChg>
      <pc:sldChg chg="addSp delSp modSp add del modNotesTx">
        <pc:chgData name="藝瑾 王" userId="7588de4dd9bb9731" providerId="LiveId" clId="{0CE1A7A7-EA18-4AAD-B254-A777AC820540}" dt="2019-06-02T09:12:24.181" v="8415" actId="2696"/>
        <pc:sldMkLst>
          <pc:docMk/>
          <pc:sldMk cId="107981512" sldId="418"/>
        </pc:sldMkLst>
        <pc:spChg chg="mod">
          <ac:chgData name="藝瑾 王" userId="7588de4dd9bb9731" providerId="LiveId" clId="{0CE1A7A7-EA18-4AAD-B254-A777AC820540}" dt="2019-06-02T09:07:40.991" v="8174" actId="242"/>
          <ac:spMkLst>
            <pc:docMk/>
            <pc:sldMk cId="107981512" sldId="418"/>
            <ac:spMk id="2" creationId="{C0DF7018-8802-4D81-8B4A-E65985F0DFCA}"/>
          </ac:spMkLst>
        </pc:spChg>
        <pc:spChg chg="del">
          <ac:chgData name="藝瑾 王" userId="7588de4dd9bb9731" providerId="LiveId" clId="{0CE1A7A7-EA18-4AAD-B254-A777AC820540}" dt="2019-06-02T08:49:17.118" v="6630" actId="478"/>
          <ac:spMkLst>
            <pc:docMk/>
            <pc:sldMk cId="107981512" sldId="418"/>
            <ac:spMk id="4" creationId="{656BCBCA-8628-4F61-9A19-9C04FBC747C4}"/>
          </ac:spMkLst>
        </pc:spChg>
        <pc:spChg chg="add del mod">
          <ac:chgData name="藝瑾 王" userId="7588de4dd9bb9731" providerId="LiveId" clId="{0CE1A7A7-EA18-4AAD-B254-A777AC820540}" dt="2019-06-02T09:12:12.049" v="8411"/>
          <ac:spMkLst>
            <pc:docMk/>
            <pc:sldMk cId="107981512" sldId="418"/>
            <ac:spMk id="5" creationId="{D1E0F61D-BDAA-4341-88B8-9FD4A253373E}"/>
          </ac:spMkLst>
        </pc:spChg>
        <pc:spChg chg="add del mod">
          <ac:chgData name="藝瑾 王" userId="7588de4dd9bb9731" providerId="LiveId" clId="{0CE1A7A7-EA18-4AAD-B254-A777AC820540}" dt="2019-06-02T08:52:29.782" v="6785"/>
          <ac:spMkLst>
            <pc:docMk/>
            <pc:sldMk cId="107981512" sldId="418"/>
            <ac:spMk id="6" creationId="{584459F9-FD11-4D3D-A8F3-F2D726EA58E9}"/>
          </ac:spMkLst>
        </pc:spChg>
        <pc:spChg chg="add del mod">
          <ac:chgData name="藝瑾 王" userId="7588de4dd9bb9731" providerId="LiveId" clId="{0CE1A7A7-EA18-4AAD-B254-A777AC820540}" dt="2019-06-02T09:12:12.049" v="8411"/>
          <ac:spMkLst>
            <pc:docMk/>
            <pc:sldMk cId="107981512" sldId="418"/>
            <ac:spMk id="7" creationId="{B971559E-5DE5-420A-884B-5274D85C9041}"/>
          </ac:spMkLst>
        </pc:spChg>
        <pc:spChg chg="add del mod">
          <ac:chgData name="藝瑾 王" userId="7588de4dd9bb9731" providerId="LiveId" clId="{0CE1A7A7-EA18-4AAD-B254-A777AC820540}" dt="2019-06-02T08:55:44.412" v="7065" actId="478"/>
          <ac:spMkLst>
            <pc:docMk/>
            <pc:sldMk cId="107981512" sldId="418"/>
            <ac:spMk id="8" creationId="{E908D9B0-E92E-422D-8D28-9AEFF9C45C1D}"/>
          </ac:spMkLst>
        </pc:spChg>
        <pc:spChg chg="add del mod">
          <ac:chgData name="藝瑾 王" userId="7588de4dd9bb9731" providerId="LiveId" clId="{0CE1A7A7-EA18-4AAD-B254-A777AC820540}" dt="2019-06-02T08:57:24.387" v="7159" actId="478"/>
          <ac:spMkLst>
            <pc:docMk/>
            <pc:sldMk cId="107981512" sldId="418"/>
            <ac:spMk id="9" creationId="{22876B3D-4BAE-4920-9A29-0B45BCF6EEE0}"/>
          </ac:spMkLst>
        </pc:spChg>
        <pc:spChg chg="add del mod">
          <ac:chgData name="藝瑾 王" userId="7588de4dd9bb9731" providerId="LiveId" clId="{0CE1A7A7-EA18-4AAD-B254-A777AC820540}" dt="2019-06-02T09:12:12.049" v="8411"/>
          <ac:spMkLst>
            <pc:docMk/>
            <pc:sldMk cId="107981512" sldId="418"/>
            <ac:spMk id="10" creationId="{41B6F3A7-7F10-422E-A8E8-0EA9C41805C8}"/>
          </ac:spMkLst>
        </pc:spChg>
        <pc:spChg chg="add del mod">
          <ac:chgData name="藝瑾 王" userId="7588de4dd9bb9731" providerId="LiveId" clId="{0CE1A7A7-EA18-4AAD-B254-A777AC820540}" dt="2019-06-02T08:58:09.871" v="7228"/>
          <ac:spMkLst>
            <pc:docMk/>
            <pc:sldMk cId="107981512" sldId="418"/>
            <ac:spMk id="11" creationId="{A3D0D425-6BB9-4962-943A-2DC338D7C1E9}"/>
          </ac:spMkLst>
        </pc:spChg>
        <pc:spChg chg="add del mod">
          <ac:chgData name="藝瑾 王" userId="7588de4dd9bb9731" providerId="LiveId" clId="{0CE1A7A7-EA18-4AAD-B254-A777AC820540}" dt="2019-06-02T09:12:12.049" v="8411"/>
          <ac:spMkLst>
            <pc:docMk/>
            <pc:sldMk cId="107981512" sldId="418"/>
            <ac:spMk id="12" creationId="{6F9C5892-F17F-450D-B75C-A392420D0410}"/>
          </ac:spMkLst>
        </pc:spChg>
        <pc:graphicFrameChg chg="del mod">
          <ac:chgData name="藝瑾 王" userId="7588de4dd9bb9731" providerId="LiveId" clId="{0CE1A7A7-EA18-4AAD-B254-A777AC820540}" dt="2019-06-02T08:49:18.627" v="6631" actId="478"/>
          <ac:graphicFrameMkLst>
            <pc:docMk/>
            <pc:sldMk cId="107981512" sldId="418"/>
            <ac:graphicFrameMk id="3" creationId="{2D74CF00-BF6C-418E-87DC-FF42E02128EB}"/>
          </ac:graphicFrameMkLst>
        </pc:graphicFrameChg>
      </pc:sldChg>
      <pc:sldChg chg="addSp modSp add">
        <pc:chgData name="藝瑾 王" userId="7588de4dd9bb9731" providerId="LiveId" clId="{0CE1A7A7-EA18-4AAD-B254-A777AC820540}" dt="2019-06-02T09:12:43.358" v="8417" actId="14100"/>
        <pc:sldMkLst>
          <pc:docMk/>
          <pc:sldMk cId="3408374538" sldId="419"/>
        </pc:sldMkLst>
        <pc:spChg chg="add mod">
          <ac:chgData name="藝瑾 王" userId="7588de4dd9bb9731" providerId="LiveId" clId="{0CE1A7A7-EA18-4AAD-B254-A777AC820540}" dt="2019-06-02T09:07:36.755" v="8173" actId="242"/>
          <ac:spMkLst>
            <pc:docMk/>
            <pc:sldMk cId="3408374538" sldId="419"/>
            <ac:spMk id="2" creationId="{64779460-C743-4F46-9E78-5B19157EFF76}"/>
          </ac:spMkLst>
        </pc:spChg>
        <pc:spChg chg="add mod">
          <ac:chgData name="藝瑾 王" userId="7588de4dd9bb9731" providerId="LiveId" clId="{0CE1A7A7-EA18-4AAD-B254-A777AC820540}" dt="2019-06-02T09:06:54.330" v="8169"/>
          <ac:spMkLst>
            <pc:docMk/>
            <pc:sldMk cId="3408374538" sldId="419"/>
            <ac:spMk id="3" creationId="{02548C6C-5353-4A3C-860F-4BB6E9DA13AE}"/>
          </ac:spMkLst>
        </pc:spChg>
        <pc:spChg chg="add mod">
          <ac:chgData name="藝瑾 王" userId="7588de4dd9bb9731" providerId="LiveId" clId="{0CE1A7A7-EA18-4AAD-B254-A777AC820540}" dt="2019-06-02T09:12:43.358" v="8417" actId="14100"/>
          <ac:spMkLst>
            <pc:docMk/>
            <pc:sldMk cId="3408374538" sldId="419"/>
            <ac:spMk id="4" creationId="{2CD8C9AA-F9D3-4B81-8008-DD0938BC9C08}"/>
          </ac:spMkLst>
        </pc:spChg>
      </pc:sldChg>
      <pc:sldChg chg="addSp modSp add modNotesTx">
        <pc:chgData name="藝瑾 王" userId="7588de4dd9bb9731" providerId="LiveId" clId="{0CE1A7A7-EA18-4AAD-B254-A777AC820540}" dt="2019-06-02T09:12:22.008" v="8414" actId="20577"/>
        <pc:sldMkLst>
          <pc:docMk/>
          <pc:sldMk cId="4158368256" sldId="420"/>
        </pc:sldMkLst>
        <pc:spChg chg="add mod">
          <ac:chgData name="藝瑾 王" userId="7588de4dd9bb9731" providerId="LiveId" clId="{0CE1A7A7-EA18-4AAD-B254-A777AC820540}" dt="2019-06-02T09:11:48.643" v="8410"/>
          <ac:spMkLst>
            <pc:docMk/>
            <pc:sldMk cId="4158368256" sldId="420"/>
            <ac:spMk id="2" creationId="{42BC8258-9763-4E39-A5E0-92F11B6E456C}"/>
          </ac:spMkLst>
        </pc:spChg>
        <pc:spChg chg="add">
          <ac:chgData name="藝瑾 王" userId="7588de4dd9bb9731" providerId="LiveId" clId="{0CE1A7A7-EA18-4AAD-B254-A777AC820540}" dt="2019-06-02T09:12:13.285" v="8412"/>
          <ac:spMkLst>
            <pc:docMk/>
            <pc:sldMk cId="4158368256" sldId="420"/>
            <ac:spMk id="3" creationId="{914B4205-1789-4951-A220-9841B1286348}"/>
          </ac:spMkLst>
        </pc:spChg>
        <pc:spChg chg="add">
          <ac:chgData name="藝瑾 王" userId="7588de4dd9bb9731" providerId="LiveId" clId="{0CE1A7A7-EA18-4AAD-B254-A777AC820540}" dt="2019-06-02T09:12:13.285" v="8412"/>
          <ac:spMkLst>
            <pc:docMk/>
            <pc:sldMk cId="4158368256" sldId="420"/>
            <ac:spMk id="4" creationId="{2B6261BC-1669-4241-A1EF-BD3E68445032}"/>
          </ac:spMkLst>
        </pc:spChg>
        <pc:spChg chg="add">
          <ac:chgData name="藝瑾 王" userId="7588de4dd9bb9731" providerId="LiveId" clId="{0CE1A7A7-EA18-4AAD-B254-A777AC820540}" dt="2019-06-02T09:12:13.285" v="8412"/>
          <ac:spMkLst>
            <pc:docMk/>
            <pc:sldMk cId="4158368256" sldId="420"/>
            <ac:spMk id="5" creationId="{A148859B-0C50-4C0F-BB9F-7D2FFFE4111A}"/>
          </ac:spMkLst>
        </pc:spChg>
        <pc:spChg chg="add">
          <ac:chgData name="藝瑾 王" userId="7588de4dd9bb9731" providerId="LiveId" clId="{0CE1A7A7-EA18-4AAD-B254-A777AC820540}" dt="2019-06-02T09:12:13.285" v="8412"/>
          <ac:spMkLst>
            <pc:docMk/>
            <pc:sldMk cId="4158368256" sldId="420"/>
            <ac:spMk id="6" creationId="{916F628B-BA89-4CB1-B3BE-C26F3F146E5C}"/>
          </ac:spMkLst>
        </pc:spChg>
      </pc:sldChg>
      <pc:sldChg chg="addSp modSp add modNotesTx">
        <pc:chgData name="藝瑾 王" userId="7588de4dd9bb9731" providerId="LiveId" clId="{0CE1A7A7-EA18-4AAD-B254-A777AC820540}" dt="2019-06-02T09:20:41.432" v="8915" actId="20577"/>
        <pc:sldMkLst>
          <pc:docMk/>
          <pc:sldMk cId="4258607770" sldId="421"/>
        </pc:sldMkLst>
        <pc:spChg chg="add">
          <ac:chgData name="藝瑾 王" userId="7588de4dd9bb9731" providerId="LiveId" clId="{0CE1A7A7-EA18-4AAD-B254-A777AC820540}" dt="2019-06-02T09:13:12.089" v="8419"/>
          <ac:spMkLst>
            <pc:docMk/>
            <pc:sldMk cId="4258607770" sldId="421"/>
            <ac:spMk id="2" creationId="{0E678503-D319-483A-BE07-17480601AC84}"/>
          </ac:spMkLst>
        </pc:spChg>
        <pc:spChg chg="add mod">
          <ac:chgData name="藝瑾 王" userId="7588de4dd9bb9731" providerId="LiveId" clId="{0CE1A7A7-EA18-4AAD-B254-A777AC820540}" dt="2019-06-02T09:16:37.340" v="8569"/>
          <ac:spMkLst>
            <pc:docMk/>
            <pc:sldMk cId="4258607770" sldId="421"/>
            <ac:spMk id="3" creationId="{1F3DAD04-72E5-4850-AF13-52BB815BFD31}"/>
          </ac:spMkLst>
        </pc:spChg>
        <pc:spChg chg="add mod">
          <ac:chgData name="藝瑾 王" userId="7588de4dd9bb9731" providerId="LiveId" clId="{0CE1A7A7-EA18-4AAD-B254-A777AC820540}" dt="2019-06-02T09:20:30.942" v="8897" actId="1076"/>
          <ac:spMkLst>
            <pc:docMk/>
            <pc:sldMk cId="4258607770" sldId="421"/>
            <ac:spMk id="4" creationId="{84FF1112-E4FF-4972-AA10-DF49EB9EE3EB}"/>
          </ac:spMkLst>
        </pc:spChg>
        <pc:picChg chg="add mod">
          <ac:chgData name="藝瑾 王" userId="7588de4dd9bb9731" providerId="LiveId" clId="{0CE1A7A7-EA18-4AAD-B254-A777AC820540}" dt="2019-06-02T09:20:36.797" v="8901" actId="14100"/>
          <ac:picMkLst>
            <pc:docMk/>
            <pc:sldMk cId="4258607770" sldId="421"/>
            <ac:picMk id="7170" creationId="{AC24B708-EC87-4574-8E7C-196B08265B02}"/>
          </ac:picMkLst>
        </pc:picChg>
      </pc:sldChg>
      <pc:sldChg chg="modSp add">
        <pc:chgData name="藝瑾 王" userId="7588de4dd9bb9731" providerId="LiveId" clId="{0CE1A7A7-EA18-4AAD-B254-A777AC820540}" dt="2019-06-02T09:29:22.534" v="9625"/>
        <pc:sldMkLst>
          <pc:docMk/>
          <pc:sldMk cId="758860551" sldId="422"/>
        </pc:sldMkLst>
        <pc:spChg chg="mod">
          <ac:chgData name="藝瑾 王" userId="7588de4dd9bb9731" providerId="LiveId" clId="{0CE1A7A7-EA18-4AAD-B254-A777AC820540}" dt="2019-06-02T09:29:22.534" v="9625"/>
          <ac:spMkLst>
            <pc:docMk/>
            <pc:sldMk cId="758860551" sldId="422"/>
            <ac:spMk id="4" creationId="{6DB29975-CB44-4A6C-AB2D-2F3C6D5C48CF}"/>
          </ac:spMkLst>
        </pc:spChg>
      </pc:sldChg>
      <pc:sldChg chg="addSp modSp add modNotesTx">
        <pc:chgData name="藝瑾 王" userId="7588de4dd9bb9731" providerId="LiveId" clId="{0CE1A7A7-EA18-4AAD-B254-A777AC820540}" dt="2019-06-02T12:35:31.267" v="13152" actId="20577"/>
        <pc:sldMkLst>
          <pc:docMk/>
          <pc:sldMk cId="2253257817" sldId="423"/>
        </pc:sldMkLst>
        <pc:spChg chg="mod">
          <ac:chgData name="藝瑾 王" userId="7588de4dd9bb9731" providerId="LiveId" clId="{0CE1A7A7-EA18-4AAD-B254-A777AC820540}" dt="2019-06-02T09:36:27.936" v="9910"/>
          <ac:spMkLst>
            <pc:docMk/>
            <pc:sldMk cId="2253257817" sldId="423"/>
            <ac:spMk id="3" creationId="{1C49BC92-FDE4-40A3-B0AD-3A66354F9A1B}"/>
          </ac:spMkLst>
        </pc:spChg>
        <pc:picChg chg="add mod">
          <ac:chgData name="藝瑾 王" userId="7588de4dd9bb9731" providerId="LiveId" clId="{0CE1A7A7-EA18-4AAD-B254-A777AC820540}" dt="2019-06-02T12:35:20.420" v="13138" actId="1076"/>
          <ac:picMkLst>
            <pc:docMk/>
            <pc:sldMk cId="2253257817" sldId="423"/>
            <ac:picMk id="4098" creationId="{FA8463E2-A14E-442B-B199-7E10F724331E}"/>
          </ac:picMkLst>
        </pc:picChg>
      </pc:sldChg>
      <pc:sldChg chg="delSp add del">
        <pc:chgData name="藝瑾 王" userId="7588de4dd9bb9731" providerId="LiveId" clId="{0CE1A7A7-EA18-4AAD-B254-A777AC820540}" dt="2019-06-02T09:44:44.462" v="9982" actId="2696"/>
        <pc:sldMkLst>
          <pc:docMk/>
          <pc:sldMk cId="163562978" sldId="424"/>
        </pc:sldMkLst>
        <pc:spChg chg="del">
          <ac:chgData name="藝瑾 王" userId="7588de4dd9bb9731" providerId="LiveId" clId="{0CE1A7A7-EA18-4AAD-B254-A777AC820540}" dt="2019-06-02T09:41:25.228" v="9949" actId="478"/>
          <ac:spMkLst>
            <pc:docMk/>
            <pc:sldMk cId="163562978" sldId="424"/>
            <ac:spMk id="2" creationId="{78519049-43A1-41B5-B229-3B09785FD937}"/>
          </ac:spMkLst>
        </pc:spChg>
        <pc:spChg chg="del">
          <ac:chgData name="藝瑾 王" userId="7588de4dd9bb9731" providerId="LiveId" clId="{0CE1A7A7-EA18-4AAD-B254-A777AC820540}" dt="2019-06-02T09:41:24.256" v="9948" actId="478"/>
          <ac:spMkLst>
            <pc:docMk/>
            <pc:sldMk cId="163562978" sldId="424"/>
            <ac:spMk id="3" creationId="{FCC48C20-E599-40C5-945A-97E81B182D89}"/>
          </ac:spMkLst>
        </pc:spChg>
      </pc:sldChg>
      <pc:sldChg chg="addSp delSp modSp add">
        <pc:chgData name="藝瑾 王" userId="7588de4dd9bb9731" providerId="LiveId" clId="{0CE1A7A7-EA18-4AAD-B254-A777AC820540}" dt="2019-06-02T09:51:21.465" v="10470" actId="2711"/>
        <pc:sldMkLst>
          <pc:docMk/>
          <pc:sldMk cId="1550675204" sldId="424"/>
        </pc:sldMkLst>
        <pc:spChg chg="add del">
          <ac:chgData name="藝瑾 王" userId="7588de4dd9bb9731" providerId="LiveId" clId="{0CE1A7A7-EA18-4AAD-B254-A777AC820540}" dt="2019-06-02T09:49:46.389" v="10437"/>
          <ac:spMkLst>
            <pc:docMk/>
            <pc:sldMk cId="1550675204" sldId="424"/>
            <ac:spMk id="4" creationId="{3683AEBE-88C2-46F4-8E25-45388B93E342}"/>
          </ac:spMkLst>
        </pc:spChg>
        <pc:spChg chg="add mod">
          <ac:chgData name="藝瑾 王" userId="7588de4dd9bb9731" providerId="LiveId" clId="{0CE1A7A7-EA18-4AAD-B254-A777AC820540}" dt="2019-06-02T09:50:14.891" v="10457" actId="1076"/>
          <ac:spMkLst>
            <pc:docMk/>
            <pc:sldMk cId="1550675204" sldId="424"/>
            <ac:spMk id="5" creationId="{B7706701-9485-4949-A4D1-A46EC1594A07}"/>
          </ac:spMkLst>
        </pc:spChg>
        <pc:graphicFrameChg chg="add del">
          <ac:chgData name="藝瑾 王" userId="7588de4dd9bb9731" providerId="LiveId" clId="{0CE1A7A7-EA18-4AAD-B254-A777AC820540}" dt="2019-06-02T09:49:28.810" v="10434"/>
          <ac:graphicFrameMkLst>
            <pc:docMk/>
            <pc:sldMk cId="1550675204" sldId="424"/>
            <ac:graphicFrameMk id="2" creationId="{D7268657-6423-4B19-92DC-7A90F81842D7}"/>
          </ac:graphicFrameMkLst>
        </pc:graphicFrameChg>
        <pc:graphicFrameChg chg="add mod modGraphic">
          <ac:chgData name="藝瑾 王" userId="7588de4dd9bb9731" providerId="LiveId" clId="{0CE1A7A7-EA18-4AAD-B254-A777AC820540}" dt="2019-06-02T09:51:21.465" v="10470" actId="2711"/>
          <ac:graphicFrameMkLst>
            <pc:docMk/>
            <pc:sldMk cId="1550675204" sldId="424"/>
            <ac:graphicFrameMk id="3" creationId="{C89ED1EA-AA3C-49AE-8B07-D49B6C2083D6}"/>
          </ac:graphicFrameMkLst>
        </pc:graphicFrameChg>
      </pc:sldChg>
      <pc:sldChg chg="addSp delSp modSp add del">
        <pc:chgData name="藝瑾 王" userId="7588de4dd9bb9731" providerId="LiveId" clId="{0CE1A7A7-EA18-4AAD-B254-A777AC820540}" dt="2019-06-02T09:55:51.297" v="10618" actId="2696"/>
        <pc:sldMkLst>
          <pc:docMk/>
          <pc:sldMk cId="330587693" sldId="425"/>
        </pc:sldMkLst>
        <pc:graphicFrameChg chg="add del mod">
          <ac:chgData name="藝瑾 王" userId="7588de4dd9bb9731" providerId="LiveId" clId="{0CE1A7A7-EA18-4AAD-B254-A777AC820540}" dt="2019-06-02T09:52:34.949" v="10497" actId="478"/>
          <ac:graphicFrameMkLst>
            <pc:docMk/>
            <pc:sldMk cId="330587693" sldId="425"/>
            <ac:graphicFrameMk id="2" creationId="{CEB9E1E8-F2A2-409A-B16D-9B3385F20708}"/>
          </ac:graphicFrameMkLst>
        </pc:graphicFrameChg>
        <pc:graphicFrameChg chg="add mod modGraphic">
          <ac:chgData name="藝瑾 王" userId="7588de4dd9bb9731" providerId="LiveId" clId="{0CE1A7A7-EA18-4AAD-B254-A777AC820540}" dt="2019-06-02T09:52:59.978" v="10504" actId="403"/>
          <ac:graphicFrameMkLst>
            <pc:docMk/>
            <pc:sldMk cId="330587693" sldId="425"/>
            <ac:graphicFrameMk id="3" creationId="{4C94AF7E-0276-4AB2-A51C-2EB3762F082E}"/>
          </ac:graphicFrameMkLst>
        </pc:graphicFrameChg>
      </pc:sldChg>
      <pc:sldChg chg="addSp delSp modSp add ord">
        <pc:chgData name="藝瑾 王" userId="7588de4dd9bb9731" providerId="LiveId" clId="{0CE1A7A7-EA18-4AAD-B254-A777AC820540}" dt="2019-06-02T10:00:37.995" v="10766" actId="1076"/>
        <pc:sldMkLst>
          <pc:docMk/>
          <pc:sldMk cId="3588077297" sldId="426"/>
        </pc:sldMkLst>
        <pc:spChg chg="add del mod">
          <ac:chgData name="藝瑾 王" userId="7588de4dd9bb9731" providerId="LiveId" clId="{0CE1A7A7-EA18-4AAD-B254-A777AC820540}" dt="2019-06-02T09:57:24.712" v="10730"/>
          <ac:spMkLst>
            <pc:docMk/>
            <pc:sldMk cId="3588077297" sldId="426"/>
            <ac:spMk id="2" creationId="{791CFA22-2894-462C-BF32-E32F3CF5B5DE}"/>
          </ac:spMkLst>
        </pc:spChg>
        <pc:spChg chg="add mod">
          <ac:chgData name="藝瑾 王" userId="7588de4dd9bb9731" providerId="LiveId" clId="{0CE1A7A7-EA18-4AAD-B254-A777AC820540}" dt="2019-06-02T09:59:20.288" v="10765" actId="404"/>
          <ac:spMkLst>
            <pc:docMk/>
            <pc:sldMk cId="3588077297" sldId="426"/>
            <ac:spMk id="4" creationId="{4930C9E1-03D7-43F9-AE0A-8CCFD503FCE2}"/>
          </ac:spMkLst>
        </pc:spChg>
        <pc:spChg chg="del mod">
          <ac:chgData name="藝瑾 王" userId="7588de4dd9bb9731" providerId="LiveId" clId="{0CE1A7A7-EA18-4AAD-B254-A777AC820540}" dt="2019-06-02T09:57:24.711" v="10728" actId="478"/>
          <ac:spMkLst>
            <pc:docMk/>
            <pc:sldMk cId="3588077297" sldId="426"/>
            <ac:spMk id="5" creationId="{B7706701-9485-4949-A4D1-A46EC1594A07}"/>
          </ac:spMkLst>
        </pc:spChg>
        <pc:spChg chg="add mod">
          <ac:chgData name="藝瑾 王" userId="7588de4dd9bb9731" providerId="LiveId" clId="{0CE1A7A7-EA18-4AAD-B254-A777AC820540}" dt="2019-06-02T09:56:42.818" v="10687" actId="242"/>
          <ac:spMkLst>
            <pc:docMk/>
            <pc:sldMk cId="3588077297" sldId="426"/>
            <ac:spMk id="6" creationId="{EE1CA4DD-2A23-4029-8552-B113005950CA}"/>
          </ac:spMkLst>
        </pc:spChg>
        <pc:spChg chg="add del">
          <ac:chgData name="藝瑾 王" userId="7588de4dd9bb9731" providerId="LiveId" clId="{0CE1A7A7-EA18-4AAD-B254-A777AC820540}" dt="2019-06-02T09:57:03.803" v="10692"/>
          <ac:spMkLst>
            <pc:docMk/>
            <pc:sldMk cId="3588077297" sldId="426"/>
            <ac:spMk id="7" creationId="{D951CE6F-A0A4-4C78-B169-2FF71BE0E491}"/>
          </ac:spMkLst>
        </pc:spChg>
        <pc:spChg chg="add mod">
          <ac:chgData name="藝瑾 王" userId="7588de4dd9bb9731" providerId="LiveId" clId="{0CE1A7A7-EA18-4AAD-B254-A777AC820540}" dt="2019-06-02T09:57:22.831" v="10727"/>
          <ac:spMkLst>
            <pc:docMk/>
            <pc:sldMk cId="3588077297" sldId="426"/>
            <ac:spMk id="8" creationId="{AD248DDA-E522-4489-89FE-C1E3075FD666}"/>
          </ac:spMkLst>
        </pc:spChg>
        <pc:spChg chg="add del mod">
          <ac:chgData name="藝瑾 王" userId="7588de4dd9bb9731" providerId="LiveId" clId="{0CE1A7A7-EA18-4AAD-B254-A777AC820540}" dt="2019-06-02T09:58:50.204" v="10747"/>
          <ac:spMkLst>
            <pc:docMk/>
            <pc:sldMk cId="3588077297" sldId="426"/>
            <ac:spMk id="10" creationId="{F1582CCA-16A1-4B63-8CD3-6F0A936C4ACC}"/>
          </ac:spMkLst>
        </pc:spChg>
        <pc:graphicFrameChg chg="del">
          <ac:chgData name="藝瑾 王" userId="7588de4dd9bb9731" providerId="LiveId" clId="{0CE1A7A7-EA18-4AAD-B254-A777AC820540}" dt="2019-06-02T09:53:56.696" v="10527" actId="478"/>
          <ac:graphicFrameMkLst>
            <pc:docMk/>
            <pc:sldMk cId="3588077297" sldId="426"/>
            <ac:graphicFrameMk id="3" creationId="{C89ED1EA-AA3C-49AE-8B07-D49B6C2083D6}"/>
          </ac:graphicFrameMkLst>
        </pc:graphicFrameChg>
        <pc:picChg chg="add mod">
          <ac:chgData name="藝瑾 王" userId="7588de4dd9bb9731" providerId="LiveId" clId="{0CE1A7A7-EA18-4AAD-B254-A777AC820540}" dt="2019-06-02T10:00:37.995" v="10766" actId="1076"/>
          <ac:picMkLst>
            <pc:docMk/>
            <pc:sldMk cId="3588077297" sldId="426"/>
            <ac:picMk id="9" creationId="{8FA8C2A2-5BAB-49F3-9C18-0004CBD20C63}"/>
          </ac:picMkLst>
        </pc:picChg>
      </pc:sldChg>
      <pc:sldChg chg="addSp modSp add del">
        <pc:chgData name="藝瑾 王" userId="7588de4dd9bb9731" providerId="LiveId" clId="{0CE1A7A7-EA18-4AAD-B254-A777AC820540}" dt="2019-06-02T10:06:57.465" v="10966" actId="2696"/>
        <pc:sldMkLst>
          <pc:docMk/>
          <pc:sldMk cId="48648758" sldId="427"/>
        </pc:sldMkLst>
        <pc:spChg chg="add mod">
          <ac:chgData name="藝瑾 王" userId="7588de4dd9bb9731" providerId="LiveId" clId="{0CE1A7A7-EA18-4AAD-B254-A777AC820540}" dt="2019-06-02T10:06:15.260" v="10965" actId="242"/>
          <ac:spMkLst>
            <pc:docMk/>
            <pc:sldMk cId="48648758" sldId="427"/>
            <ac:spMk id="2" creationId="{6DD87C2A-3D5B-4375-8323-C85D58C3CB4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5D099-43F0-4971-A46D-5469A056089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TW" altLang="en-US"/>
        </a:p>
      </dgm:t>
    </dgm:pt>
    <dgm:pt modelId="{33F30E2C-3CC9-4CEC-95F6-168ED264372E}">
      <dgm:prSet phldrT="[文字]" custT="1"/>
      <dgm:spPr/>
      <dgm:t>
        <a:bodyPr/>
        <a:lstStyle/>
        <a:p>
          <a:r>
            <a:rPr lang="zh-TW" altLang="en-US" sz="3200" dirty="0">
              <a:latin typeface="微軟正黑體" pitchFamily="34" charset="-120"/>
              <a:ea typeface="微軟正黑體" pitchFamily="34" charset="-120"/>
            </a:rPr>
            <a:t>發現</a:t>
          </a:r>
          <a:r>
            <a:rPr lang="en-US" altLang="zh-TW" sz="3200" dirty="0">
              <a:latin typeface="微軟正黑體" pitchFamily="34" charset="-120"/>
              <a:ea typeface="微軟正黑體" pitchFamily="34" charset="-120"/>
            </a:rPr>
            <a:t/>
          </a:r>
          <a:br>
            <a:rPr lang="en-US" altLang="zh-TW" sz="3200" dirty="0">
              <a:latin typeface="微軟正黑體" pitchFamily="34" charset="-120"/>
              <a:ea typeface="微軟正黑體" pitchFamily="34" charset="-120"/>
            </a:rPr>
          </a:br>
          <a:r>
            <a:rPr lang="zh-TW" altLang="en-US" sz="3200" dirty="0">
              <a:latin typeface="微軟正黑體" pitchFamily="34" charset="-120"/>
              <a:ea typeface="微軟正黑體" pitchFamily="34" charset="-120"/>
            </a:rPr>
            <a:t>問題</a:t>
          </a:r>
        </a:p>
      </dgm:t>
    </dgm:pt>
    <dgm:pt modelId="{A3C7E27F-B4F2-46B5-AE3D-A68FB83C7452}" type="parTrans" cxnId="{0D365A3F-83BE-46DB-991A-AE5277647853}">
      <dgm:prSet/>
      <dgm:spPr/>
      <dgm:t>
        <a:bodyPr/>
        <a:lstStyle/>
        <a:p>
          <a:endParaRPr lang="zh-TW" altLang="en-US" sz="2400">
            <a:latin typeface="微軟正黑體" pitchFamily="34" charset="-120"/>
            <a:ea typeface="微軟正黑體" pitchFamily="34" charset="-120"/>
          </a:endParaRPr>
        </a:p>
      </dgm:t>
    </dgm:pt>
    <dgm:pt modelId="{479CB0D7-16F1-4325-A8FE-39B999250342}" type="sibTrans" cxnId="{0D365A3F-83BE-46DB-991A-AE5277647853}">
      <dgm:prSet custT="1"/>
      <dgm:spPr/>
      <dgm:t>
        <a:bodyPr/>
        <a:lstStyle/>
        <a:p>
          <a:endParaRPr lang="zh-TW" altLang="en-US" sz="2400">
            <a:latin typeface="微軟正黑體" pitchFamily="34" charset="-120"/>
            <a:ea typeface="微軟正黑體" pitchFamily="34" charset="-120"/>
          </a:endParaRPr>
        </a:p>
      </dgm:t>
    </dgm:pt>
    <dgm:pt modelId="{3BE848A7-F49D-4494-B786-AA0DAF0B538F}">
      <dgm:prSet phldrT="[文字]" custT="1"/>
      <dgm:spPr/>
      <dgm:t>
        <a:bodyPr/>
        <a:lstStyle/>
        <a:p>
          <a:r>
            <a:rPr lang="zh-TW" altLang="en-US" sz="3200" dirty="0">
              <a:latin typeface="微軟正黑體" pitchFamily="34" charset="-120"/>
              <a:ea typeface="微軟正黑體" pitchFamily="34" charset="-120"/>
            </a:rPr>
            <a:t>蒐集</a:t>
          </a:r>
          <a:r>
            <a:rPr lang="en-US" altLang="zh-TW" sz="3200" dirty="0">
              <a:latin typeface="微軟正黑體" pitchFamily="34" charset="-120"/>
              <a:ea typeface="微軟正黑體" pitchFamily="34" charset="-120"/>
            </a:rPr>
            <a:t/>
          </a:r>
          <a:br>
            <a:rPr lang="en-US" altLang="zh-TW" sz="3200" dirty="0">
              <a:latin typeface="微軟正黑體" pitchFamily="34" charset="-120"/>
              <a:ea typeface="微軟正黑體" pitchFamily="34" charset="-120"/>
            </a:rPr>
          </a:br>
          <a:r>
            <a:rPr lang="zh-TW" altLang="en-US" sz="3200" dirty="0">
              <a:latin typeface="微軟正黑體" pitchFamily="34" charset="-120"/>
              <a:ea typeface="微軟正黑體" pitchFamily="34" charset="-120"/>
            </a:rPr>
            <a:t>證據</a:t>
          </a:r>
        </a:p>
      </dgm:t>
    </dgm:pt>
    <dgm:pt modelId="{B381C9D6-DC9E-47DE-B08F-5113E15E5105}" type="parTrans" cxnId="{68DA52BE-B75F-4C65-BB48-FC02B7B4EF08}">
      <dgm:prSet/>
      <dgm:spPr/>
      <dgm:t>
        <a:bodyPr/>
        <a:lstStyle/>
        <a:p>
          <a:endParaRPr lang="zh-TW" altLang="en-US" sz="2400">
            <a:latin typeface="微軟正黑體" pitchFamily="34" charset="-120"/>
            <a:ea typeface="微軟正黑體" pitchFamily="34" charset="-120"/>
          </a:endParaRPr>
        </a:p>
      </dgm:t>
    </dgm:pt>
    <dgm:pt modelId="{6A72914F-A7BC-40A0-AA80-E2227D5EAC81}" type="sibTrans" cxnId="{68DA52BE-B75F-4C65-BB48-FC02B7B4EF08}">
      <dgm:prSet custT="1"/>
      <dgm:spPr/>
      <dgm:t>
        <a:bodyPr/>
        <a:lstStyle/>
        <a:p>
          <a:endParaRPr lang="zh-TW" altLang="en-US" sz="2400">
            <a:latin typeface="微軟正黑體" pitchFamily="34" charset="-120"/>
            <a:ea typeface="微軟正黑體" pitchFamily="34" charset="-120"/>
          </a:endParaRPr>
        </a:p>
      </dgm:t>
    </dgm:pt>
    <dgm:pt modelId="{02CE87F6-36AC-43EC-8506-4A58AA0230E4}">
      <dgm:prSet phldrT="[文字]" custT="1"/>
      <dgm:spPr/>
      <dgm:t>
        <a:bodyPr/>
        <a:lstStyle/>
        <a:p>
          <a:r>
            <a:rPr lang="zh-TW" altLang="en-US" sz="3200" dirty="0">
              <a:latin typeface="微軟正黑體" pitchFamily="34" charset="-120"/>
              <a:ea typeface="微軟正黑體" pitchFamily="34" charset="-120"/>
            </a:rPr>
            <a:t>給予當事人陳述機會</a:t>
          </a:r>
        </a:p>
      </dgm:t>
    </dgm:pt>
    <dgm:pt modelId="{F4763167-421E-4DEB-9FF5-C0D4660328F4}" type="parTrans" cxnId="{1438A44F-555C-4D49-AE08-47C30A7DA18E}">
      <dgm:prSet/>
      <dgm:spPr/>
      <dgm:t>
        <a:bodyPr/>
        <a:lstStyle/>
        <a:p>
          <a:endParaRPr lang="zh-TW" altLang="en-US" sz="2400">
            <a:latin typeface="微軟正黑體" pitchFamily="34" charset="-120"/>
            <a:ea typeface="微軟正黑體" pitchFamily="34" charset="-120"/>
          </a:endParaRPr>
        </a:p>
      </dgm:t>
    </dgm:pt>
    <dgm:pt modelId="{A98F58CA-6507-4DF7-840F-5D12585C479F}" type="sibTrans" cxnId="{1438A44F-555C-4D49-AE08-47C30A7DA18E}">
      <dgm:prSet custT="1"/>
      <dgm:spPr/>
      <dgm:t>
        <a:bodyPr/>
        <a:lstStyle/>
        <a:p>
          <a:endParaRPr lang="zh-TW" altLang="en-US" sz="2400">
            <a:latin typeface="微軟正黑體" pitchFamily="34" charset="-120"/>
            <a:ea typeface="微軟正黑體" pitchFamily="34" charset="-120"/>
          </a:endParaRPr>
        </a:p>
      </dgm:t>
    </dgm:pt>
    <dgm:pt modelId="{2F368373-D669-4ECE-810D-9F0AE4C4236B}">
      <dgm:prSet phldrT="[文字]" custT="1"/>
      <dgm:spPr/>
      <dgm:t>
        <a:bodyPr/>
        <a:lstStyle/>
        <a:p>
          <a:r>
            <a:rPr lang="zh-TW" altLang="en-US" sz="3200" dirty="0">
              <a:latin typeface="微軟正黑體" pitchFamily="34" charset="-120"/>
              <a:ea typeface="微軟正黑體" pitchFamily="34" charset="-120"/>
            </a:rPr>
            <a:t>拼湊</a:t>
          </a:r>
          <a:r>
            <a:rPr lang="en-US" altLang="zh-TW" sz="3200" dirty="0">
              <a:latin typeface="微軟正黑體" pitchFamily="34" charset="-120"/>
              <a:ea typeface="微軟正黑體" pitchFamily="34" charset="-120"/>
            </a:rPr>
            <a:t/>
          </a:r>
          <a:br>
            <a:rPr lang="en-US" altLang="zh-TW" sz="3200" dirty="0">
              <a:latin typeface="微軟正黑體" pitchFamily="34" charset="-120"/>
              <a:ea typeface="微軟正黑體" pitchFamily="34" charset="-120"/>
            </a:rPr>
          </a:br>
          <a:r>
            <a:rPr lang="zh-TW" altLang="en-US" sz="3200" dirty="0">
              <a:latin typeface="微軟正黑體" pitchFamily="34" charset="-120"/>
              <a:ea typeface="微軟正黑體" pitchFamily="34" charset="-120"/>
            </a:rPr>
            <a:t>真相</a:t>
          </a:r>
        </a:p>
      </dgm:t>
    </dgm:pt>
    <dgm:pt modelId="{7EC9A146-6679-4D86-A5E6-C20D248BDF93}" type="parTrans" cxnId="{3E55EC1E-B506-4D6A-82C3-9119C4C84F4B}">
      <dgm:prSet/>
      <dgm:spPr/>
      <dgm:t>
        <a:bodyPr/>
        <a:lstStyle/>
        <a:p>
          <a:endParaRPr lang="zh-TW" altLang="en-US" sz="2400">
            <a:latin typeface="微軟正黑體" pitchFamily="34" charset="-120"/>
            <a:ea typeface="微軟正黑體" pitchFamily="34" charset="-120"/>
          </a:endParaRPr>
        </a:p>
      </dgm:t>
    </dgm:pt>
    <dgm:pt modelId="{9892DAA2-2696-4BAC-907A-A785C8B9E8BE}" type="sibTrans" cxnId="{3E55EC1E-B506-4D6A-82C3-9119C4C84F4B}">
      <dgm:prSet custT="1"/>
      <dgm:spPr/>
      <dgm:t>
        <a:bodyPr/>
        <a:lstStyle/>
        <a:p>
          <a:endParaRPr lang="zh-TW" altLang="en-US" sz="2400">
            <a:latin typeface="微軟正黑體" pitchFamily="34" charset="-120"/>
            <a:ea typeface="微軟正黑體" pitchFamily="34" charset="-120"/>
          </a:endParaRPr>
        </a:p>
      </dgm:t>
    </dgm:pt>
    <dgm:pt modelId="{E3FA29AB-4017-4A4C-8B83-009EE2A68623}">
      <dgm:prSet phldrT="[文字]" custT="1"/>
      <dgm:spPr/>
      <dgm:t>
        <a:bodyPr/>
        <a:lstStyle/>
        <a:p>
          <a:r>
            <a:rPr lang="zh-TW" altLang="en-US" sz="3200" dirty="0">
              <a:latin typeface="微軟正黑體" pitchFamily="34" charset="-120"/>
              <a:ea typeface="微軟正黑體" pitchFamily="34" charset="-120"/>
            </a:rPr>
            <a:t>懲罰或矯正錯誤</a:t>
          </a:r>
        </a:p>
      </dgm:t>
    </dgm:pt>
    <dgm:pt modelId="{63A3B812-F40F-4549-AA4E-375F1D5BE9DF}" type="parTrans" cxnId="{90F078F6-F732-4F45-A5AC-31627AB16C34}">
      <dgm:prSet/>
      <dgm:spPr/>
      <dgm:t>
        <a:bodyPr/>
        <a:lstStyle/>
        <a:p>
          <a:endParaRPr lang="zh-TW" altLang="en-US" sz="2400">
            <a:latin typeface="微軟正黑體" pitchFamily="34" charset="-120"/>
            <a:ea typeface="微軟正黑體" pitchFamily="34" charset="-120"/>
          </a:endParaRPr>
        </a:p>
      </dgm:t>
    </dgm:pt>
    <dgm:pt modelId="{EC0E9692-18B6-4951-8D5E-007216F31EE7}" type="sibTrans" cxnId="{90F078F6-F732-4F45-A5AC-31627AB16C34}">
      <dgm:prSet/>
      <dgm:spPr/>
      <dgm:t>
        <a:bodyPr/>
        <a:lstStyle/>
        <a:p>
          <a:endParaRPr lang="zh-TW" altLang="en-US" sz="2400">
            <a:latin typeface="微軟正黑體" pitchFamily="34" charset="-120"/>
            <a:ea typeface="微軟正黑體" pitchFamily="34" charset="-120"/>
          </a:endParaRPr>
        </a:p>
      </dgm:t>
    </dgm:pt>
    <dgm:pt modelId="{E3F99716-5C4D-430C-95BD-611A5F429087}" type="pres">
      <dgm:prSet presAssocID="{AD35D099-43F0-4971-A46D-5469A056089D}" presName="Name0" presStyleCnt="0">
        <dgm:presLayoutVars>
          <dgm:dir/>
          <dgm:resizeHandles val="exact"/>
        </dgm:presLayoutVars>
      </dgm:prSet>
      <dgm:spPr/>
      <dgm:t>
        <a:bodyPr/>
        <a:lstStyle/>
        <a:p>
          <a:endParaRPr lang="zh-TW" altLang="en-US"/>
        </a:p>
      </dgm:t>
    </dgm:pt>
    <dgm:pt modelId="{7D6684CF-AD98-4690-93C2-FC68415C00DE}" type="pres">
      <dgm:prSet presAssocID="{33F30E2C-3CC9-4CEC-95F6-168ED264372E}" presName="node" presStyleLbl="node1" presStyleIdx="0" presStyleCnt="5">
        <dgm:presLayoutVars>
          <dgm:bulletEnabled val="1"/>
        </dgm:presLayoutVars>
      </dgm:prSet>
      <dgm:spPr/>
      <dgm:t>
        <a:bodyPr/>
        <a:lstStyle/>
        <a:p>
          <a:endParaRPr lang="zh-TW" altLang="en-US"/>
        </a:p>
      </dgm:t>
    </dgm:pt>
    <dgm:pt modelId="{B16B709F-B726-4588-B2FF-7B7B97EFF7BF}" type="pres">
      <dgm:prSet presAssocID="{479CB0D7-16F1-4325-A8FE-39B999250342}" presName="sibTrans" presStyleLbl="sibTrans2D1" presStyleIdx="0" presStyleCnt="4"/>
      <dgm:spPr/>
      <dgm:t>
        <a:bodyPr/>
        <a:lstStyle/>
        <a:p>
          <a:endParaRPr lang="zh-TW" altLang="en-US"/>
        </a:p>
      </dgm:t>
    </dgm:pt>
    <dgm:pt modelId="{FBC60C74-1DE9-4427-9D95-21CA7E941109}" type="pres">
      <dgm:prSet presAssocID="{479CB0D7-16F1-4325-A8FE-39B999250342}" presName="connectorText" presStyleLbl="sibTrans2D1" presStyleIdx="0" presStyleCnt="4"/>
      <dgm:spPr/>
      <dgm:t>
        <a:bodyPr/>
        <a:lstStyle/>
        <a:p>
          <a:endParaRPr lang="zh-TW" altLang="en-US"/>
        </a:p>
      </dgm:t>
    </dgm:pt>
    <dgm:pt modelId="{C9E64980-4235-4B63-912E-8389644F83DE}" type="pres">
      <dgm:prSet presAssocID="{3BE848A7-F49D-4494-B786-AA0DAF0B538F}" presName="node" presStyleLbl="node1" presStyleIdx="1" presStyleCnt="5">
        <dgm:presLayoutVars>
          <dgm:bulletEnabled val="1"/>
        </dgm:presLayoutVars>
      </dgm:prSet>
      <dgm:spPr/>
      <dgm:t>
        <a:bodyPr/>
        <a:lstStyle/>
        <a:p>
          <a:endParaRPr lang="zh-TW" altLang="en-US"/>
        </a:p>
      </dgm:t>
    </dgm:pt>
    <dgm:pt modelId="{83F4761F-4F48-4F38-A47E-54CFC493F4A9}" type="pres">
      <dgm:prSet presAssocID="{6A72914F-A7BC-40A0-AA80-E2227D5EAC81}" presName="sibTrans" presStyleLbl="sibTrans2D1" presStyleIdx="1" presStyleCnt="4"/>
      <dgm:spPr/>
      <dgm:t>
        <a:bodyPr/>
        <a:lstStyle/>
        <a:p>
          <a:endParaRPr lang="zh-TW" altLang="en-US"/>
        </a:p>
      </dgm:t>
    </dgm:pt>
    <dgm:pt modelId="{D8A4BADC-E73A-4C16-AF77-BF85F0C26956}" type="pres">
      <dgm:prSet presAssocID="{6A72914F-A7BC-40A0-AA80-E2227D5EAC81}" presName="connectorText" presStyleLbl="sibTrans2D1" presStyleIdx="1" presStyleCnt="4"/>
      <dgm:spPr/>
      <dgm:t>
        <a:bodyPr/>
        <a:lstStyle/>
        <a:p>
          <a:endParaRPr lang="zh-TW" altLang="en-US"/>
        </a:p>
      </dgm:t>
    </dgm:pt>
    <dgm:pt modelId="{FA277D72-7CD4-431B-89EF-FA9DEDEC784B}" type="pres">
      <dgm:prSet presAssocID="{02CE87F6-36AC-43EC-8506-4A58AA0230E4}" presName="node" presStyleLbl="node1" presStyleIdx="2" presStyleCnt="5" custScaleX="125412">
        <dgm:presLayoutVars>
          <dgm:bulletEnabled val="1"/>
        </dgm:presLayoutVars>
      </dgm:prSet>
      <dgm:spPr/>
      <dgm:t>
        <a:bodyPr/>
        <a:lstStyle/>
        <a:p>
          <a:endParaRPr lang="zh-TW" altLang="en-US"/>
        </a:p>
      </dgm:t>
    </dgm:pt>
    <dgm:pt modelId="{4E7A7D2C-5CE0-494A-BB07-155352C7E7F5}" type="pres">
      <dgm:prSet presAssocID="{A98F58CA-6507-4DF7-840F-5D12585C479F}" presName="sibTrans" presStyleLbl="sibTrans2D1" presStyleIdx="2" presStyleCnt="4"/>
      <dgm:spPr/>
      <dgm:t>
        <a:bodyPr/>
        <a:lstStyle/>
        <a:p>
          <a:endParaRPr lang="zh-TW" altLang="en-US"/>
        </a:p>
      </dgm:t>
    </dgm:pt>
    <dgm:pt modelId="{AC62EDFC-0207-45EB-8977-FA92D6BF4FA7}" type="pres">
      <dgm:prSet presAssocID="{A98F58CA-6507-4DF7-840F-5D12585C479F}" presName="connectorText" presStyleLbl="sibTrans2D1" presStyleIdx="2" presStyleCnt="4"/>
      <dgm:spPr/>
      <dgm:t>
        <a:bodyPr/>
        <a:lstStyle/>
        <a:p>
          <a:endParaRPr lang="zh-TW" altLang="en-US"/>
        </a:p>
      </dgm:t>
    </dgm:pt>
    <dgm:pt modelId="{085EEE0C-1143-452F-A6BF-52AA198C4231}" type="pres">
      <dgm:prSet presAssocID="{2F368373-D669-4ECE-810D-9F0AE4C4236B}" presName="node" presStyleLbl="node1" presStyleIdx="3" presStyleCnt="5">
        <dgm:presLayoutVars>
          <dgm:bulletEnabled val="1"/>
        </dgm:presLayoutVars>
      </dgm:prSet>
      <dgm:spPr/>
      <dgm:t>
        <a:bodyPr/>
        <a:lstStyle/>
        <a:p>
          <a:endParaRPr lang="zh-TW" altLang="en-US"/>
        </a:p>
      </dgm:t>
    </dgm:pt>
    <dgm:pt modelId="{A5369A8A-0862-4E57-9CB7-84B5DF2B94E1}" type="pres">
      <dgm:prSet presAssocID="{9892DAA2-2696-4BAC-907A-A785C8B9E8BE}" presName="sibTrans" presStyleLbl="sibTrans2D1" presStyleIdx="3" presStyleCnt="4"/>
      <dgm:spPr/>
      <dgm:t>
        <a:bodyPr/>
        <a:lstStyle/>
        <a:p>
          <a:endParaRPr lang="zh-TW" altLang="en-US"/>
        </a:p>
      </dgm:t>
    </dgm:pt>
    <dgm:pt modelId="{40C125BD-87E4-46BC-978C-F72299A5FA56}" type="pres">
      <dgm:prSet presAssocID="{9892DAA2-2696-4BAC-907A-A785C8B9E8BE}" presName="connectorText" presStyleLbl="sibTrans2D1" presStyleIdx="3" presStyleCnt="4"/>
      <dgm:spPr/>
      <dgm:t>
        <a:bodyPr/>
        <a:lstStyle/>
        <a:p>
          <a:endParaRPr lang="zh-TW" altLang="en-US"/>
        </a:p>
      </dgm:t>
    </dgm:pt>
    <dgm:pt modelId="{BC55118D-C9D2-4B0E-B97D-EDEBD213266F}" type="pres">
      <dgm:prSet presAssocID="{E3FA29AB-4017-4A4C-8B83-009EE2A68623}" presName="node" presStyleLbl="node1" presStyleIdx="4" presStyleCnt="5">
        <dgm:presLayoutVars>
          <dgm:bulletEnabled val="1"/>
        </dgm:presLayoutVars>
      </dgm:prSet>
      <dgm:spPr/>
      <dgm:t>
        <a:bodyPr/>
        <a:lstStyle/>
        <a:p>
          <a:endParaRPr lang="zh-TW" altLang="en-US"/>
        </a:p>
      </dgm:t>
    </dgm:pt>
  </dgm:ptLst>
  <dgm:cxnLst>
    <dgm:cxn modelId="{6921A0B9-99E6-4935-8FEE-33DCB287199B}" type="presOf" srcId="{9892DAA2-2696-4BAC-907A-A785C8B9E8BE}" destId="{A5369A8A-0862-4E57-9CB7-84B5DF2B94E1}" srcOrd="0" destOrd="0" presId="urn:microsoft.com/office/officeart/2005/8/layout/process1"/>
    <dgm:cxn modelId="{0D365A3F-83BE-46DB-991A-AE5277647853}" srcId="{AD35D099-43F0-4971-A46D-5469A056089D}" destId="{33F30E2C-3CC9-4CEC-95F6-168ED264372E}" srcOrd="0" destOrd="0" parTransId="{A3C7E27F-B4F2-46B5-AE3D-A68FB83C7452}" sibTransId="{479CB0D7-16F1-4325-A8FE-39B999250342}"/>
    <dgm:cxn modelId="{AE0D6102-0BC7-4924-B3FC-BA0A50F36293}" type="presOf" srcId="{2F368373-D669-4ECE-810D-9F0AE4C4236B}" destId="{085EEE0C-1143-452F-A6BF-52AA198C4231}" srcOrd="0" destOrd="0" presId="urn:microsoft.com/office/officeart/2005/8/layout/process1"/>
    <dgm:cxn modelId="{9DFA5F57-3E63-49EE-B5E4-2D457DDEDC3A}" type="presOf" srcId="{E3FA29AB-4017-4A4C-8B83-009EE2A68623}" destId="{BC55118D-C9D2-4B0E-B97D-EDEBD213266F}" srcOrd="0" destOrd="0" presId="urn:microsoft.com/office/officeart/2005/8/layout/process1"/>
    <dgm:cxn modelId="{1438A44F-555C-4D49-AE08-47C30A7DA18E}" srcId="{AD35D099-43F0-4971-A46D-5469A056089D}" destId="{02CE87F6-36AC-43EC-8506-4A58AA0230E4}" srcOrd="2" destOrd="0" parTransId="{F4763167-421E-4DEB-9FF5-C0D4660328F4}" sibTransId="{A98F58CA-6507-4DF7-840F-5D12585C479F}"/>
    <dgm:cxn modelId="{171F4365-6E8F-454E-9806-C44CE530FD79}" type="presOf" srcId="{6A72914F-A7BC-40A0-AA80-E2227D5EAC81}" destId="{D8A4BADC-E73A-4C16-AF77-BF85F0C26956}" srcOrd="1" destOrd="0" presId="urn:microsoft.com/office/officeart/2005/8/layout/process1"/>
    <dgm:cxn modelId="{AE1B4789-9B08-417D-9903-0E6E308FEE16}" type="presOf" srcId="{6A72914F-A7BC-40A0-AA80-E2227D5EAC81}" destId="{83F4761F-4F48-4F38-A47E-54CFC493F4A9}" srcOrd="0" destOrd="0" presId="urn:microsoft.com/office/officeart/2005/8/layout/process1"/>
    <dgm:cxn modelId="{E7EF393B-D4B8-407E-8847-675BC6FEED53}" type="presOf" srcId="{AD35D099-43F0-4971-A46D-5469A056089D}" destId="{E3F99716-5C4D-430C-95BD-611A5F429087}" srcOrd="0" destOrd="0" presId="urn:microsoft.com/office/officeart/2005/8/layout/process1"/>
    <dgm:cxn modelId="{4EC7D63F-299D-42A1-8063-A0F0D98B5BC4}" type="presOf" srcId="{479CB0D7-16F1-4325-A8FE-39B999250342}" destId="{B16B709F-B726-4588-B2FF-7B7B97EFF7BF}" srcOrd="0" destOrd="0" presId="urn:microsoft.com/office/officeart/2005/8/layout/process1"/>
    <dgm:cxn modelId="{856AFC1A-935F-455B-8A01-048CCBC09E84}" type="presOf" srcId="{A98F58CA-6507-4DF7-840F-5D12585C479F}" destId="{4E7A7D2C-5CE0-494A-BB07-155352C7E7F5}" srcOrd="0" destOrd="0" presId="urn:microsoft.com/office/officeart/2005/8/layout/process1"/>
    <dgm:cxn modelId="{A317BFDD-4073-4B96-A232-13C68C3F02D4}" type="presOf" srcId="{02CE87F6-36AC-43EC-8506-4A58AA0230E4}" destId="{FA277D72-7CD4-431B-89EF-FA9DEDEC784B}" srcOrd="0" destOrd="0" presId="urn:microsoft.com/office/officeart/2005/8/layout/process1"/>
    <dgm:cxn modelId="{2DD9583A-46A0-473B-84F3-ECD7DE5744C9}" type="presOf" srcId="{33F30E2C-3CC9-4CEC-95F6-168ED264372E}" destId="{7D6684CF-AD98-4690-93C2-FC68415C00DE}" srcOrd="0" destOrd="0" presId="urn:microsoft.com/office/officeart/2005/8/layout/process1"/>
    <dgm:cxn modelId="{19707229-2F7B-4A54-8171-7E079EBEFC7E}" type="presOf" srcId="{479CB0D7-16F1-4325-A8FE-39B999250342}" destId="{FBC60C74-1DE9-4427-9D95-21CA7E941109}" srcOrd="1" destOrd="0" presId="urn:microsoft.com/office/officeart/2005/8/layout/process1"/>
    <dgm:cxn modelId="{3E55EC1E-B506-4D6A-82C3-9119C4C84F4B}" srcId="{AD35D099-43F0-4971-A46D-5469A056089D}" destId="{2F368373-D669-4ECE-810D-9F0AE4C4236B}" srcOrd="3" destOrd="0" parTransId="{7EC9A146-6679-4D86-A5E6-C20D248BDF93}" sibTransId="{9892DAA2-2696-4BAC-907A-A785C8B9E8BE}"/>
    <dgm:cxn modelId="{90F078F6-F732-4F45-A5AC-31627AB16C34}" srcId="{AD35D099-43F0-4971-A46D-5469A056089D}" destId="{E3FA29AB-4017-4A4C-8B83-009EE2A68623}" srcOrd="4" destOrd="0" parTransId="{63A3B812-F40F-4549-AA4E-375F1D5BE9DF}" sibTransId="{EC0E9692-18B6-4951-8D5E-007216F31EE7}"/>
    <dgm:cxn modelId="{23279CF6-3434-491E-8AAC-FD59B726E8A5}" type="presOf" srcId="{A98F58CA-6507-4DF7-840F-5D12585C479F}" destId="{AC62EDFC-0207-45EB-8977-FA92D6BF4FA7}" srcOrd="1" destOrd="0" presId="urn:microsoft.com/office/officeart/2005/8/layout/process1"/>
    <dgm:cxn modelId="{68DA52BE-B75F-4C65-BB48-FC02B7B4EF08}" srcId="{AD35D099-43F0-4971-A46D-5469A056089D}" destId="{3BE848A7-F49D-4494-B786-AA0DAF0B538F}" srcOrd="1" destOrd="0" parTransId="{B381C9D6-DC9E-47DE-B08F-5113E15E5105}" sibTransId="{6A72914F-A7BC-40A0-AA80-E2227D5EAC81}"/>
    <dgm:cxn modelId="{B1A8851C-737D-400F-A0DA-9E30CAA54CAB}" type="presOf" srcId="{9892DAA2-2696-4BAC-907A-A785C8B9E8BE}" destId="{40C125BD-87E4-46BC-978C-F72299A5FA56}" srcOrd="1" destOrd="0" presId="urn:microsoft.com/office/officeart/2005/8/layout/process1"/>
    <dgm:cxn modelId="{4AC6716A-F599-4FE2-B8C6-165354EC40C9}" type="presOf" srcId="{3BE848A7-F49D-4494-B786-AA0DAF0B538F}" destId="{C9E64980-4235-4B63-912E-8389644F83DE}" srcOrd="0" destOrd="0" presId="urn:microsoft.com/office/officeart/2005/8/layout/process1"/>
    <dgm:cxn modelId="{71404E46-460E-4A42-9309-D918F6CEB87B}" type="presParOf" srcId="{E3F99716-5C4D-430C-95BD-611A5F429087}" destId="{7D6684CF-AD98-4690-93C2-FC68415C00DE}" srcOrd="0" destOrd="0" presId="urn:microsoft.com/office/officeart/2005/8/layout/process1"/>
    <dgm:cxn modelId="{D442DCA8-712A-4F15-85AB-05A81798BFBB}" type="presParOf" srcId="{E3F99716-5C4D-430C-95BD-611A5F429087}" destId="{B16B709F-B726-4588-B2FF-7B7B97EFF7BF}" srcOrd="1" destOrd="0" presId="urn:microsoft.com/office/officeart/2005/8/layout/process1"/>
    <dgm:cxn modelId="{E0EDA3E5-AD4D-45F0-8C0E-4AC9588720D5}" type="presParOf" srcId="{B16B709F-B726-4588-B2FF-7B7B97EFF7BF}" destId="{FBC60C74-1DE9-4427-9D95-21CA7E941109}" srcOrd="0" destOrd="0" presId="urn:microsoft.com/office/officeart/2005/8/layout/process1"/>
    <dgm:cxn modelId="{F4D1B877-4305-4C6F-93AF-9843E23B7CDD}" type="presParOf" srcId="{E3F99716-5C4D-430C-95BD-611A5F429087}" destId="{C9E64980-4235-4B63-912E-8389644F83DE}" srcOrd="2" destOrd="0" presId="urn:microsoft.com/office/officeart/2005/8/layout/process1"/>
    <dgm:cxn modelId="{8A8E5328-0B3C-4E56-A94D-3154E3B4F019}" type="presParOf" srcId="{E3F99716-5C4D-430C-95BD-611A5F429087}" destId="{83F4761F-4F48-4F38-A47E-54CFC493F4A9}" srcOrd="3" destOrd="0" presId="urn:microsoft.com/office/officeart/2005/8/layout/process1"/>
    <dgm:cxn modelId="{F401CD1D-4212-47E6-BBF2-D2B71D8F459B}" type="presParOf" srcId="{83F4761F-4F48-4F38-A47E-54CFC493F4A9}" destId="{D8A4BADC-E73A-4C16-AF77-BF85F0C26956}" srcOrd="0" destOrd="0" presId="urn:microsoft.com/office/officeart/2005/8/layout/process1"/>
    <dgm:cxn modelId="{43125526-0601-4594-9B3C-5C2CA56BDA62}" type="presParOf" srcId="{E3F99716-5C4D-430C-95BD-611A5F429087}" destId="{FA277D72-7CD4-431B-89EF-FA9DEDEC784B}" srcOrd="4" destOrd="0" presId="urn:microsoft.com/office/officeart/2005/8/layout/process1"/>
    <dgm:cxn modelId="{D1CE7F2D-8A48-445F-ACEF-6F27FCEEB29A}" type="presParOf" srcId="{E3F99716-5C4D-430C-95BD-611A5F429087}" destId="{4E7A7D2C-5CE0-494A-BB07-155352C7E7F5}" srcOrd="5" destOrd="0" presId="urn:microsoft.com/office/officeart/2005/8/layout/process1"/>
    <dgm:cxn modelId="{2A3B7E54-3D58-4D61-BDF6-4568CF406C96}" type="presParOf" srcId="{4E7A7D2C-5CE0-494A-BB07-155352C7E7F5}" destId="{AC62EDFC-0207-45EB-8977-FA92D6BF4FA7}" srcOrd="0" destOrd="0" presId="urn:microsoft.com/office/officeart/2005/8/layout/process1"/>
    <dgm:cxn modelId="{63FCC54E-774C-471B-AA44-8C70550B2053}" type="presParOf" srcId="{E3F99716-5C4D-430C-95BD-611A5F429087}" destId="{085EEE0C-1143-452F-A6BF-52AA198C4231}" srcOrd="6" destOrd="0" presId="urn:microsoft.com/office/officeart/2005/8/layout/process1"/>
    <dgm:cxn modelId="{06AF257D-6DAB-485F-928C-639B7FBC8C7C}" type="presParOf" srcId="{E3F99716-5C4D-430C-95BD-611A5F429087}" destId="{A5369A8A-0862-4E57-9CB7-84B5DF2B94E1}" srcOrd="7" destOrd="0" presId="urn:microsoft.com/office/officeart/2005/8/layout/process1"/>
    <dgm:cxn modelId="{BF50A35E-E8FD-4F34-B315-A1B4B467149F}" type="presParOf" srcId="{A5369A8A-0862-4E57-9CB7-84B5DF2B94E1}" destId="{40C125BD-87E4-46BC-978C-F72299A5FA56}" srcOrd="0" destOrd="0" presId="urn:microsoft.com/office/officeart/2005/8/layout/process1"/>
    <dgm:cxn modelId="{36EB5C27-8934-4223-B684-4C15A8912E46}" type="presParOf" srcId="{E3F99716-5C4D-430C-95BD-611A5F429087}" destId="{BC55118D-C9D2-4B0E-B97D-EDEBD213266F}" srcOrd="8"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091BE6-16B1-40D1-8609-0DC90FC250F6}" type="doc">
      <dgm:prSet loTypeId="urn:microsoft.com/office/officeart/2005/8/layout/venn1" loCatId="relationship" qsTypeId="urn:microsoft.com/office/officeart/2005/8/quickstyle/simple2" qsCatId="simple" csTypeId="urn:microsoft.com/office/officeart/2005/8/colors/colorful1#1" csCatId="colorful" phldr="1"/>
      <dgm:spPr/>
    </dgm:pt>
    <dgm:pt modelId="{D73C85D4-F2C7-45C2-B00C-A9F21C0DB03B}">
      <dgm:prSet phldrT="[文字]"/>
      <dgm:spPr/>
      <dgm:t>
        <a:bodyPr/>
        <a:lstStyle/>
        <a:p>
          <a:r>
            <a:rPr lang="zh-TW" altLang="en-US" dirty="0">
              <a:latin typeface="微軟正黑體" pitchFamily="34" charset="-120"/>
              <a:ea typeface="微軟正黑體" pitchFamily="34" charset="-120"/>
            </a:rPr>
            <a:t>差異</a:t>
          </a:r>
        </a:p>
      </dgm:t>
    </dgm:pt>
    <dgm:pt modelId="{BFEB74EF-1F58-4844-97C3-532176F23476}" type="parTrans" cxnId="{FE5D0295-FF1B-4DB6-B872-B2171FC2A0F1}">
      <dgm:prSet/>
      <dgm:spPr/>
      <dgm:t>
        <a:bodyPr/>
        <a:lstStyle/>
        <a:p>
          <a:endParaRPr lang="zh-TW" altLang="en-US">
            <a:latin typeface="微軟正黑體" pitchFamily="34" charset="-120"/>
            <a:ea typeface="微軟正黑體" pitchFamily="34" charset="-120"/>
          </a:endParaRPr>
        </a:p>
      </dgm:t>
    </dgm:pt>
    <dgm:pt modelId="{67E8DD3E-D496-413E-A228-19E94CE8875A}" type="sibTrans" cxnId="{FE5D0295-FF1B-4DB6-B872-B2171FC2A0F1}">
      <dgm:prSet/>
      <dgm:spPr/>
      <dgm:t>
        <a:bodyPr/>
        <a:lstStyle/>
        <a:p>
          <a:endParaRPr lang="zh-TW" altLang="en-US">
            <a:latin typeface="微軟正黑體" pitchFamily="34" charset="-120"/>
            <a:ea typeface="微軟正黑體" pitchFamily="34" charset="-120"/>
          </a:endParaRPr>
        </a:p>
      </dgm:t>
    </dgm:pt>
    <dgm:pt modelId="{BEC5ADC3-9722-49B2-B97C-B234A05C6BC4}">
      <dgm:prSet phldrT="[文字]"/>
      <dgm:spPr/>
      <dgm:t>
        <a:bodyPr/>
        <a:lstStyle/>
        <a:p>
          <a:r>
            <a:rPr lang="zh-TW" altLang="en-US" dirty="0">
              <a:latin typeface="微軟正黑體" pitchFamily="34" charset="-120"/>
              <a:ea typeface="微軟正黑體" pitchFamily="34" charset="-120"/>
            </a:rPr>
            <a:t>衝突</a:t>
          </a:r>
        </a:p>
      </dgm:t>
    </dgm:pt>
    <dgm:pt modelId="{BC59F5F2-46E9-4244-8579-F6C6FDB6914E}" type="parTrans" cxnId="{4D9E8F4F-E388-45A1-AD3D-07359B843E69}">
      <dgm:prSet/>
      <dgm:spPr/>
      <dgm:t>
        <a:bodyPr/>
        <a:lstStyle/>
        <a:p>
          <a:endParaRPr lang="zh-TW" altLang="en-US">
            <a:latin typeface="微軟正黑體" pitchFamily="34" charset="-120"/>
            <a:ea typeface="微軟正黑體" pitchFamily="34" charset="-120"/>
          </a:endParaRPr>
        </a:p>
      </dgm:t>
    </dgm:pt>
    <dgm:pt modelId="{0B5311E4-0E29-4051-B2A9-C6BE575C0E7D}" type="sibTrans" cxnId="{4D9E8F4F-E388-45A1-AD3D-07359B843E69}">
      <dgm:prSet/>
      <dgm:spPr/>
      <dgm:t>
        <a:bodyPr/>
        <a:lstStyle/>
        <a:p>
          <a:endParaRPr lang="zh-TW" altLang="en-US">
            <a:latin typeface="微軟正黑體" pitchFamily="34" charset="-120"/>
            <a:ea typeface="微軟正黑體" pitchFamily="34" charset="-120"/>
          </a:endParaRPr>
        </a:p>
      </dgm:t>
    </dgm:pt>
    <dgm:pt modelId="{B2AE3BDF-9ADD-41D8-97B6-FEF69D385046}">
      <dgm:prSet phldrT="[文字]"/>
      <dgm:spPr/>
      <dgm:t>
        <a:bodyPr/>
        <a:lstStyle/>
        <a:p>
          <a:r>
            <a:rPr lang="zh-TW" altLang="en-US" dirty="0">
              <a:latin typeface="微軟正黑體" pitchFamily="34" charset="-120"/>
              <a:ea typeface="微軟正黑體" pitchFamily="34" charset="-120"/>
            </a:rPr>
            <a:t>共存</a:t>
          </a:r>
        </a:p>
      </dgm:t>
    </dgm:pt>
    <dgm:pt modelId="{B1522B25-DEC1-4C4F-B941-569172DB4905}" type="parTrans" cxnId="{7FF439B7-71BE-498F-BE33-F85ED9D02589}">
      <dgm:prSet/>
      <dgm:spPr/>
      <dgm:t>
        <a:bodyPr/>
        <a:lstStyle/>
        <a:p>
          <a:endParaRPr lang="zh-TW" altLang="en-US">
            <a:latin typeface="微軟正黑體" pitchFamily="34" charset="-120"/>
            <a:ea typeface="微軟正黑體" pitchFamily="34" charset="-120"/>
          </a:endParaRPr>
        </a:p>
      </dgm:t>
    </dgm:pt>
    <dgm:pt modelId="{A1216425-43D9-43B2-B5D3-87E084A11BA4}" type="sibTrans" cxnId="{7FF439B7-71BE-498F-BE33-F85ED9D02589}">
      <dgm:prSet/>
      <dgm:spPr/>
      <dgm:t>
        <a:bodyPr/>
        <a:lstStyle/>
        <a:p>
          <a:endParaRPr lang="zh-TW" altLang="en-US">
            <a:latin typeface="微軟正黑體" pitchFamily="34" charset="-120"/>
            <a:ea typeface="微軟正黑體" pitchFamily="34" charset="-120"/>
          </a:endParaRPr>
        </a:p>
      </dgm:t>
    </dgm:pt>
    <dgm:pt modelId="{9507F9BA-FE58-4BA8-9CCF-4BE8749D4510}" type="pres">
      <dgm:prSet presAssocID="{44091BE6-16B1-40D1-8609-0DC90FC250F6}" presName="compositeShape" presStyleCnt="0">
        <dgm:presLayoutVars>
          <dgm:chMax val="7"/>
          <dgm:dir/>
          <dgm:resizeHandles val="exact"/>
        </dgm:presLayoutVars>
      </dgm:prSet>
      <dgm:spPr/>
    </dgm:pt>
    <dgm:pt modelId="{51AA38BF-1E4F-43BB-9A18-BD6832E1F2B5}" type="pres">
      <dgm:prSet presAssocID="{D73C85D4-F2C7-45C2-B00C-A9F21C0DB03B}" presName="circ1" presStyleLbl="vennNode1" presStyleIdx="0" presStyleCnt="3" custScaleX="72686" custScaleY="61600" custLinFactNeighborX="833" custLinFactNeighborY="19162"/>
      <dgm:spPr/>
      <dgm:t>
        <a:bodyPr/>
        <a:lstStyle/>
        <a:p>
          <a:endParaRPr lang="zh-TW" altLang="en-US"/>
        </a:p>
      </dgm:t>
    </dgm:pt>
    <dgm:pt modelId="{43E8B400-8481-4AEE-BB47-E8CE131FA9E4}" type="pres">
      <dgm:prSet presAssocID="{D73C85D4-F2C7-45C2-B00C-A9F21C0DB03B}" presName="circ1Tx" presStyleLbl="revTx" presStyleIdx="0" presStyleCnt="0">
        <dgm:presLayoutVars>
          <dgm:chMax val="0"/>
          <dgm:chPref val="0"/>
          <dgm:bulletEnabled val="1"/>
        </dgm:presLayoutVars>
      </dgm:prSet>
      <dgm:spPr/>
      <dgm:t>
        <a:bodyPr/>
        <a:lstStyle/>
        <a:p>
          <a:endParaRPr lang="zh-TW" altLang="en-US"/>
        </a:p>
      </dgm:t>
    </dgm:pt>
    <dgm:pt modelId="{B25B28E1-FCC7-46E7-A1B6-4B7203B9DC89}" type="pres">
      <dgm:prSet presAssocID="{BEC5ADC3-9722-49B2-B97C-B234A05C6BC4}" presName="circ2" presStyleLbl="vennNode1" presStyleIdx="1" presStyleCnt="3" custScaleX="71764" custScaleY="67546"/>
      <dgm:spPr/>
      <dgm:t>
        <a:bodyPr/>
        <a:lstStyle/>
        <a:p>
          <a:endParaRPr lang="zh-TW" altLang="en-US"/>
        </a:p>
      </dgm:t>
    </dgm:pt>
    <dgm:pt modelId="{73FF2C9B-56F4-40CD-94E3-650EA257419B}" type="pres">
      <dgm:prSet presAssocID="{BEC5ADC3-9722-49B2-B97C-B234A05C6BC4}" presName="circ2Tx" presStyleLbl="revTx" presStyleIdx="0" presStyleCnt="0">
        <dgm:presLayoutVars>
          <dgm:chMax val="0"/>
          <dgm:chPref val="0"/>
          <dgm:bulletEnabled val="1"/>
        </dgm:presLayoutVars>
      </dgm:prSet>
      <dgm:spPr/>
      <dgm:t>
        <a:bodyPr/>
        <a:lstStyle/>
        <a:p>
          <a:endParaRPr lang="zh-TW" altLang="en-US"/>
        </a:p>
      </dgm:t>
    </dgm:pt>
    <dgm:pt modelId="{923CB7CB-3159-4342-BF22-CBE670449055}" type="pres">
      <dgm:prSet presAssocID="{B2AE3BDF-9ADD-41D8-97B6-FEF69D385046}" presName="circ3" presStyleLbl="vennNode1" presStyleIdx="2" presStyleCnt="3" custScaleX="73873" custScaleY="63297"/>
      <dgm:spPr/>
      <dgm:t>
        <a:bodyPr/>
        <a:lstStyle/>
        <a:p>
          <a:endParaRPr lang="zh-TW" altLang="en-US"/>
        </a:p>
      </dgm:t>
    </dgm:pt>
    <dgm:pt modelId="{EBC67D63-B50C-40B3-9D46-0A7FBC7E9D77}" type="pres">
      <dgm:prSet presAssocID="{B2AE3BDF-9ADD-41D8-97B6-FEF69D385046}" presName="circ3Tx" presStyleLbl="revTx" presStyleIdx="0" presStyleCnt="0">
        <dgm:presLayoutVars>
          <dgm:chMax val="0"/>
          <dgm:chPref val="0"/>
          <dgm:bulletEnabled val="1"/>
        </dgm:presLayoutVars>
      </dgm:prSet>
      <dgm:spPr/>
      <dgm:t>
        <a:bodyPr/>
        <a:lstStyle/>
        <a:p>
          <a:endParaRPr lang="zh-TW" altLang="en-US"/>
        </a:p>
      </dgm:t>
    </dgm:pt>
  </dgm:ptLst>
  <dgm:cxnLst>
    <dgm:cxn modelId="{17DAD407-6B3E-47D7-81DE-E556067FFE4B}" type="presOf" srcId="{BEC5ADC3-9722-49B2-B97C-B234A05C6BC4}" destId="{B25B28E1-FCC7-46E7-A1B6-4B7203B9DC89}" srcOrd="0" destOrd="0" presId="urn:microsoft.com/office/officeart/2005/8/layout/venn1"/>
    <dgm:cxn modelId="{4D9E8F4F-E388-45A1-AD3D-07359B843E69}" srcId="{44091BE6-16B1-40D1-8609-0DC90FC250F6}" destId="{BEC5ADC3-9722-49B2-B97C-B234A05C6BC4}" srcOrd="1" destOrd="0" parTransId="{BC59F5F2-46E9-4244-8579-F6C6FDB6914E}" sibTransId="{0B5311E4-0E29-4051-B2A9-C6BE575C0E7D}"/>
    <dgm:cxn modelId="{FE5D0295-FF1B-4DB6-B872-B2171FC2A0F1}" srcId="{44091BE6-16B1-40D1-8609-0DC90FC250F6}" destId="{D73C85D4-F2C7-45C2-B00C-A9F21C0DB03B}" srcOrd="0" destOrd="0" parTransId="{BFEB74EF-1F58-4844-97C3-532176F23476}" sibTransId="{67E8DD3E-D496-413E-A228-19E94CE8875A}"/>
    <dgm:cxn modelId="{D966C950-D973-4F54-968E-DF21830D6034}" type="presOf" srcId="{B2AE3BDF-9ADD-41D8-97B6-FEF69D385046}" destId="{923CB7CB-3159-4342-BF22-CBE670449055}" srcOrd="0" destOrd="0" presId="urn:microsoft.com/office/officeart/2005/8/layout/venn1"/>
    <dgm:cxn modelId="{13802EA1-CE49-47C0-A2D9-41C52816473A}" type="presOf" srcId="{44091BE6-16B1-40D1-8609-0DC90FC250F6}" destId="{9507F9BA-FE58-4BA8-9CCF-4BE8749D4510}" srcOrd="0" destOrd="0" presId="urn:microsoft.com/office/officeart/2005/8/layout/venn1"/>
    <dgm:cxn modelId="{A89C0090-5EE7-427B-AC02-164071EBD176}" type="presOf" srcId="{BEC5ADC3-9722-49B2-B97C-B234A05C6BC4}" destId="{73FF2C9B-56F4-40CD-94E3-650EA257419B}" srcOrd="1" destOrd="0" presId="urn:microsoft.com/office/officeart/2005/8/layout/venn1"/>
    <dgm:cxn modelId="{ABDFC444-0347-4005-A06E-718F14DAFADA}" type="presOf" srcId="{D73C85D4-F2C7-45C2-B00C-A9F21C0DB03B}" destId="{51AA38BF-1E4F-43BB-9A18-BD6832E1F2B5}" srcOrd="0" destOrd="0" presId="urn:microsoft.com/office/officeart/2005/8/layout/venn1"/>
    <dgm:cxn modelId="{64C24F8B-0BA7-4B20-B50F-B42EB2F72789}" type="presOf" srcId="{D73C85D4-F2C7-45C2-B00C-A9F21C0DB03B}" destId="{43E8B400-8481-4AEE-BB47-E8CE131FA9E4}" srcOrd="1" destOrd="0" presId="urn:microsoft.com/office/officeart/2005/8/layout/venn1"/>
    <dgm:cxn modelId="{28717AE2-9677-44AA-9ECE-A344F963230A}" type="presOf" srcId="{B2AE3BDF-9ADD-41D8-97B6-FEF69D385046}" destId="{EBC67D63-B50C-40B3-9D46-0A7FBC7E9D77}" srcOrd="1" destOrd="0" presId="urn:microsoft.com/office/officeart/2005/8/layout/venn1"/>
    <dgm:cxn modelId="{7FF439B7-71BE-498F-BE33-F85ED9D02589}" srcId="{44091BE6-16B1-40D1-8609-0DC90FC250F6}" destId="{B2AE3BDF-9ADD-41D8-97B6-FEF69D385046}" srcOrd="2" destOrd="0" parTransId="{B1522B25-DEC1-4C4F-B941-569172DB4905}" sibTransId="{A1216425-43D9-43B2-B5D3-87E084A11BA4}"/>
    <dgm:cxn modelId="{062AE54C-F6B0-46DF-91BD-7A65FFCF2F37}" type="presParOf" srcId="{9507F9BA-FE58-4BA8-9CCF-4BE8749D4510}" destId="{51AA38BF-1E4F-43BB-9A18-BD6832E1F2B5}" srcOrd="0" destOrd="0" presId="urn:microsoft.com/office/officeart/2005/8/layout/venn1"/>
    <dgm:cxn modelId="{A83AAAEF-CD6D-40F8-9168-7035FBE95C7D}" type="presParOf" srcId="{9507F9BA-FE58-4BA8-9CCF-4BE8749D4510}" destId="{43E8B400-8481-4AEE-BB47-E8CE131FA9E4}" srcOrd="1" destOrd="0" presId="urn:microsoft.com/office/officeart/2005/8/layout/venn1"/>
    <dgm:cxn modelId="{57B34174-D081-4671-88FE-D3293F9B6D7C}" type="presParOf" srcId="{9507F9BA-FE58-4BA8-9CCF-4BE8749D4510}" destId="{B25B28E1-FCC7-46E7-A1B6-4B7203B9DC89}" srcOrd="2" destOrd="0" presId="urn:microsoft.com/office/officeart/2005/8/layout/venn1"/>
    <dgm:cxn modelId="{1B680BD8-E789-4FEB-B4CB-45D0DD7DE72E}" type="presParOf" srcId="{9507F9BA-FE58-4BA8-9CCF-4BE8749D4510}" destId="{73FF2C9B-56F4-40CD-94E3-650EA257419B}" srcOrd="3" destOrd="0" presId="urn:microsoft.com/office/officeart/2005/8/layout/venn1"/>
    <dgm:cxn modelId="{2EF262D4-0D55-4301-A02D-6839373887A1}" type="presParOf" srcId="{9507F9BA-FE58-4BA8-9CCF-4BE8749D4510}" destId="{923CB7CB-3159-4342-BF22-CBE670449055}" srcOrd="4" destOrd="0" presId="urn:microsoft.com/office/officeart/2005/8/layout/venn1"/>
    <dgm:cxn modelId="{C013B215-C1D4-42C4-8F68-BEDE39AB42C9}" type="presParOf" srcId="{9507F9BA-FE58-4BA8-9CCF-4BE8749D4510}" destId="{EBC67D63-B50C-40B3-9D46-0A7FBC7E9D77}"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684CF-AD98-4690-93C2-FC68415C00DE}">
      <dsp:nvSpPr>
        <dsp:cNvPr id="0" name=""/>
        <dsp:cNvSpPr/>
      </dsp:nvSpPr>
      <dsp:spPr>
        <a:xfrm>
          <a:off x="8679" y="0"/>
          <a:ext cx="1280336" cy="2764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a:latin typeface="微軟正黑體" pitchFamily="34" charset="-120"/>
              <a:ea typeface="微軟正黑體" pitchFamily="34" charset="-120"/>
            </a:rPr>
            <a:t>發現</a:t>
          </a:r>
          <a:r>
            <a:rPr lang="en-US" altLang="zh-TW" sz="3200" kern="1200" dirty="0">
              <a:latin typeface="微軟正黑體" pitchFamily="34" charset="-120"/>
              <a:ea typeface="微軟正黑體" pitchFamily="34" charset="-120"/>
            </a:rPr>
            <a:t/>
          </a:r>
          <a:br>
            <a:rPr lang="en-US" altLang="zh-TW" sz="3200" kern="1200" dirty="0">
              <a:latin typeface="微軟正黑體" pitchFamily="34" charset="-120"/>
              <a:ea typeface="微軟正黑體" pitchFamily="34" charset="-120"/>
            </a:rPr>
          </a:br>
          <a:r>
            <a:rPr lang="zh-TW" altLang="en-US" sz="3200" kern="1200" dirty="0">
              <a:latin typeface="微軟正黑體" pitchFamily="34" charset="-120"/>
              <a:ea typeface="微軟正黑體" pitchFamily="34" charset="-120"/>
            </a:rPr>
            <a:t>問題</a:t>
          </a:r>
        </a:p>
      </dsp:txBody>
      <dsp:txXfrm>
        <a:off x="46179" y="37500"/>
        <a:ext cx="1205336" cy="2689971"/>
      </dsp:txXfrm>
    </dsp:sp>
    <dsp:sp modelId="{B16B709F-B726-4588-B2FF-7B7B97EFF7BF}">
      <dsp:nvSpPr>
        <dsp:cNvPr id="0" name=""/>
        <dsp:cNvSpPr/>
      </dsp:nvSpPr>
      <dsp:spPr>
        <a:xfrm>
          <a:off x="1417049" y="1223723"/>
          <a:ext cx="271431" cy="317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latin typeface="微軟正黑體" pitchFamily="34" charset="-120"/>
            <a:ea typeface="微軟正黑體" pitchFamily="34" charset="-120"/>
          </a:endParaRPr>
        </a:p>
      </dsp:txBody>
      <dsp:txXfrm>
        <a:off x="1417049" y="1287228"/>
        <a:ext cx="190002" cy="190513"/>
      </dsp:txXfrm>
    </dsp:sp>
    <dsp:sp modelId="{C9E64980-4235-4B63-912E-8389644F83DE}">
      <dsp:nvSpPr>
        <dsp:cNvPr id="0" name=""/>
        <dsp:cNvSpPr/>
      </dsp:nvSpPr>
      <dsp:spPr>
        <a:xfrm>
          <a:off x="1801150" y="0"/>
          <a:ext cx="1280336" cy="2764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a:latin typeface="微軟正黑體" pitchFamily="34" charset="-120"/>
              <a:ea typeface="微軟正黑體" pitchFamily="34" charset="-120"/>
            </a:rPr>
            <a:t>蒐集</a:t>
          </a:r>
          <a:r>
            <a:rPr lang="en-US" altLang="zh-TW" sz="3200" kern="1200" dirty="0">
              <a:latin typeface="微軟正黑體" pitchFamily="34" charset="-120"/>
              <a:ea typeface="微軟正黑體" pitchFamily="34" charset="-120"/>
            </a:rPr>
            <a:t/>
          </a:r>
          <a:br>
            <a:rPr lang="en-US" altLang="zh-TW" sz="3200" kern="1200" dirty="0">
              <a:latin typeface="微軟正黑體" pitchFamily="34" charset="-120"/>
              <a:ea typeface="微軟正黑體" pitchFamily="34" charset="-120"/>
            </a:rPr>
          </a:br>
          <a:r>
            <a:rPr lang="zh-TW" altLang="en-US" sz="3200" kern="1200" dirty="0">
              <a:latin typeface="微軟正黑體" pitchFamily="34" charset="-120"/>
              <a:ea typeface="微軟正黑體" pitchFamily="34" charset="-120"/>
            </a:rPr>
            <a:t>證據</a:t>
          </a:r>
        </a:p>
      </dsp:txBody>
      <dsp:txXfrm>
        <a:off x="1838650" y="37500"/>
        <a:ext cx="1205336" cy="2689971"/>
      </dsp:txXfrm>
    </dsp:sp>
    <dsp:sp modelId="{83F4761F-4F48-4F38-A47E-54CFC493F4A9}">
      <dsp:nvSpPr>
        <dsp:cNvPr id="0" name=""/>
        <dsp:cNvSpPr/>
      </dsp:nvSpPr>
      <dsp:spPr>
        <a:xfrm>
          <a:off x="3209519" y="1223723"/>
          <a:ext cx="271431" cy="317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latin typeface="微軟正黑體" pitchFamily="34" charset="-120"/>
            <a:ea typeface="微軟正黑體" pitchFamily="34" charset="-120"/>
          </a:endParaRPr>
        </a:p>
      </dsp:txBody>
      <dsp:txXfrm>
        <a:off x="3209519" y="1287228"/>
        <a:ext cx="190002" cy="190513"/>
      </dsp:txXfrm>
    </dsp:sp>
    <dsp:sp modelId="{FA277D72-7CD4-431B-89EF-FA9DEDEC784B}">
      <dsp:nvSpPr>
        <dsp:cNvPr id="0" name=""/>
        <dsp:cNvSpPr/>
      </dsp:nvSpPr>
      <dsp:spPr>
        <a:xfrm>
          <a:off x="3593620" y="0"/>
          <a:ext cx="1605695" cy="2764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a:latin typeface="微軟正黑體" pitchFamily="34" charset="-120"/>
              <a:ea typeface="微軟正黑體" pitchFamily="34" charset="-120"/>
            </a:rPr>
            <a:t>給予當事人陳述機會</a:t>
          </a:r>
        </a:p>
      </dsp:txBody>
      <dsp:txXfrm>
        <a:off x="3640649" y="47029"/>
        <a:ext cx="1511637" cy="2670913"/>
      </dsp:txXfrm>
    </dsp:sp>
    <dsp:sp modelId="{4E7A7D2C-5CE0-494A-BB07-155352C7E7F5}">
      <dsp:nvSpPr>
        <dsp:cNvPr id="0" name=""/>
        <dsp:cNvSpPr/>
      </dsp:nvSpPr>
      <dsp:spPr>
        <a:xfrm>
          <a:off x="5327349" y="1223723"/>
          <a:ext cx="271431" cy="317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latin typeface="微軟正黑體" pitchFamily="34" charset="-120"/>
            <a:ea typeface="微軟正黑體" pitchFamily="34" charset="-120"/>
          </a:endParaRPr>
        </a:p>
      </dsp:txBody>
      <dsp:txXfrm>
        <a:off x="5327349" y="1287228"/>
        <a:ext cx="190002" cy="190513"/>
      </dsp:txXfrm>
    </dsp:sp>
    <dsp:sp modelId="{085EEE0C-1143-452F-A6BF-52AA198C4231}">
      <dsp:nvSpPr>
        <dsp:cNvPr id="0" name=""/>
        <dsp:cNvSpPr/>
      </dsp:nvSpPr>
      <dsp:spPr>
        <a:xfrm>
          <a:off x="5711449" y="0"/>
          <a:ext cx="1280336" cy="2764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a:latin typeface="微軟正黑體" pitchFamily="34" charset="-120"/>
              <a:ea typeface="微軟正黑體" pitchFamily="34" charset="-120"/>
            </a:rPr>
            <a:t>拼湊</a:t>
          </a:r>
          <a:r>
            <a:rPr lang="en-US" altLang="zh-TW" sz="3200" kern="1200" dirty="0">
              <a:latin typeface="微軟正黑體" pitchFamily="34" charset="-120"/>
              <a:ea typeface="微軟正黑體" pitchFamily="34" charset="-120"/>
            </a:rPr>
            <a:t/>
          </a:r>
          <a:br>
            <a:rPr lang="en-US" altLang="zh-TW" sz="3200" kern="1200" dirty="0">
              <a:latin typeface="微軟正黑體" pitchFamily="34" charset="-120"/>
              <a:ea typeface="微軟正黑體" pitchFamily="34" charset="-120"/>
            </a:rPr>
          </a:br>
          <a:r>
            <a:rPr lang="zh-TW" altLang="en-US" sz="3200" kern="1200" dirty="0">
              <a:latin typeface="微軟正黑體" pitchFamily="34" charset="-120"/>
              <a:ea typeface="微軟正黑體" pitchFamily="34" charset="-120"/>
            </a:rPr>
            <a:t>真相</a:t>
          </a:r>
        </a:p>
      </dsp:txBody>
      <dsp:txXfrm>
        <a:off x="5748949" y="37500"/>
        <a:ext cx="1205336" cy="2689971"/>
      </dsp:txXfrm>
    </dsp:sp>
    <dsp:sp modelId="{A5369A8A-0862-4E57-9CB7-84B5DF2B94E1}">
      <dsp:nvSpPr>
        <dsp:cNvPr id="0" name=""/>
        <dsp:cNvSpPr/>
      </dsp:nvSpPr>
      <dsp:spPr>
        <a:xfrm>
          <a:off x="7119819" y="1223723"/>
          <a:ext cx="271431" cy="317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latin typeface="微軟正黑體" pitchFamily="34" charset="-120"/>
            <a:ea typeface="微軟正黑體" pitchFamily="34" charset="-120"/>
          </a:endParaRPr>
        </a:p>
      </dsp:txBody>
      <dsp:txXfrm>
        <a:off x="7119819" y="1287228"/>
        <a:ext cx="190002" cy="190513"/>
      </dsp:txXfrm>
    </dsp:sp>
    <dsp:sp modelId="{BC55118D-C9D2-4B0E-B97D-EDEBD213266F}">
      <dsp:nvSpPr>
        <dsp:cNvPr id="0" name=""/>
        <dsp:cNvSpPr/>
      </dsp:nvSpPr>
      <dsp:spPr>
        <a:xfrm>
          <a:off x="7503920" y="0"/>
          <a:ext cx="1280336" cy="2764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a:latin typeface="微軟正黑體" pitchFamily="34" charset="-120"/>
              <a:ea typeface="微軟正黑體" pitchFamily="34" charset="-120"/>
            </a:rPr>
            <a:t>懲罰或矯正錯誤</a:t>
          </a:r>
        </a:p>
      </dsp:txBody>
      <dsp:txXfrm>
        <a:off x="7541420" y="37500"/>
        <a:ext cx="1205336" cy="2689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A38BF-1E4F-43BB-9A18-BD6832E1F2B5}">
      <dsp:nvSpPr>
        <dsp:cNvPr id="0" name=""/>
        <dsp:cNvSpPr/>
      </dsp:nvSpPr>
      <dsp:spPr>
        <a:xfrm>
          <a:off x="956458" y="724718"/>
          <a:ext cx="1352116" cy="1145892"/>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zh-TW" altLang="en-US" sz="2500" kern="1200" dirty="0">
              <a:latin typeface="微軟正黑體" pitchFamily="34" charset="-120"/>
              <a:ea typeface="微軟正黑體" pitchFamily="34" charset="-120"/>
            </a:rPr>
            <a:t>差異</a:t>
          </a:r>
        </a:p>
      </dsp:txBody>
      <dsp:txXfrm>
        <a:off x="1136740" y="925249"/>
        <a:ext cx="991551" cy="515651"/>
      </dsp:txXfrm>
    </dsp:sp>
    <dsp:sp modelId="{B25B28E1-FCC7-46E7-A1B6-4B7203B9DC89}">
      <dsp:nvSpPr>
        <dsp:cNvPr id="0" name=""/>
        <dsp:cNvSpPr/>
      </dsp:nvSpPr>
      <dsp:spPr>
        <a:xfrm>
          <a:off x="1620766" y="1475594"/>
          <a:ext cx="1334964" cy="1256501"/>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zh-TW" altLang="en-US" sz="2500" kern="1200" dirty="0">
              <a:latin typeface="微軟正黑體" pitchFamily="34" charset="-120"/>
              <a:ea typeface="微軟正黑體" pitchFamily="34" charset="-120"/>
            </a:rPr>
            <a:t>衝突</a:t>
          </a:r>
        </a:p>
      </dsp:txBody>
      <dsp:txXfrm>
        <a:off x="2029043" y="1800190"/>
        <a:ext cx="800978" cy="691075"/>
      </dsp:txXfrm>
    </dsp:sp>
    <dsp:sp modelId="{923CB7CB-3159-4342-BF22-CBE670449055}">
      <dsp:nvSpPr>
        <dsp:cNvPr id="0" name=""/>
        <dsp:cNvSpPr/>
      </dsp:nvSpPr>
      <dsp:spPr>
        <a:xfrm>
          <a:off x="258694" y="1515114"/>
          <a:ext cx="1374196" cy="1177460"/>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zh-TW" altLang="en-US" sz="2500" kern="1200" dirty="0">
              <a:latin typeface="微軟正黑體" pitchFamily="34" charset="-120"/>
              <a:ea typeface="微軟正黑體" pitchFamily="34" charset="-120"/>
            </a:rPr>
            <a:t>共存</a:t>
          </a:r>
        </a:p>
      </dsp:txBody>
      <dsp:txXfrm>
        <a:off x="388098" y="1819291"/>
        <a:ext cx="824518" cy="6476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547FE-9B57-40CF-93E4-B1C358B25DD1}" type="datetimeFigureOut">
              <a:rPr lang="zh-TW" altLang="en-US" smtClean="0"/>
              <a:pPr/>
              <a:t>2019/9/24</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F8D61-E3A7-4F0D-8A94-07C29C458044}" type="slidenum">
              <a:rPr lang="zh-TW" altLang="en-US" smtClean="0"/>
              <a:pPr/>
              <a:t>‹#›</a:t>
            </a:fld>
            <a:endParaRPr lang="zh-TW" altLang="en-US"/>
          </a:p>
        </p:txBody>
      </p:sp>
    </p:spTree>
    <p:extLst>
      <p:ext uri="{BB962C8B-B14F-4D97-AF65-F5344CB8AC3E}">
        <p14:creationId xmlns:p14="http://schemas.microsoft.com/office/powerpoint/2010/main" xmlns="" val="266188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hcdc.hakka.gov.tw/wSite/ct?xItem=11688&amp;ctNode=1054&amp;mp=1"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video.udn.com/news/520851"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imes-bignews.com/content.php?t=23533"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ilrdc.tw/news/"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master.hakka.gov.tw/default/news_dtl.aspx?id=15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ooutsider.tw/land"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ooutsider.tw/land"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aer.edu.tw/files/16-1000-12440.php?Lang=zh-tw"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885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78852" name="投影片編號版面配置區 3"/>
          <p:cNvSpPr>
            <a:spLocks noGrp="1" noChangeArrowheads="1"/>
          </p:cNvSpPr>
          <p:nvPr>
            <p:ph type="sldNum" sz="quarter" idx="5"/>
          </p:nvPr>
        </p:nvSpPr>
        <p:spPr bwMode="auto">
          <a:noFill/>
          <a:ln>
            <a:miter lim="800000"/>
            <a:headEnd/>
            <a:tailEnd/>
          </a:ln>
        </p:spPr>
        <p:txBody>
          <a:bodyPr/>
          <a:lstStyle/>
          <a:p>
            <a:fld id="{493D9F86-4295-4F43-B697-ED11E29AE5FC}" type="slidenum">
              <a:rPr lang="zh-TW" altLang="en-US"/>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請教師試著讓同學辨別這些詞彙，並詢問為什麼無法辨識？又有哪些人能知道這些字是什麼意思呢？</a:t>
            </a:r>
            <a:endParaRPr lang="en-US" altLang="zh-TW" dirty="0"/>
          </a:p>
          <a:p>
            <a:r>
              <a:rPr lang="zh-TW" altLang="en-US" dirty="0"/>
              <a:t>為什麼他們能夠辨識這些字？</a:t>
            </a:r>
            <a:endParaRPr lang="en-US" altLang="zh-TW" dirty="0"/>
          </a:p>
          <a:p>
            <a:endParaRPr lang="en-US" altLang="zh-TW" dirty="0"/>
          </a:p>
          <a:p>
            <a:r>
              <a:rPr lang="zh-TW" altLang="en-US" dirty="0"/>
              <a:t>每個人在不同的文化、家庭環境成長</a:t>
            </a:r>
            <a:r>
              <a:rPr lang="zh-TW" altLang="en-US"/>
              <a:t>，如果國家用「一種標準」評斷每一個人，甚至不考慮不同族群的差異實施政府政策，就好像政府突然宣布所有政府公文書、教育單位、職場只能使用英文一樣，那種每個人都一樣的「公平」才真正造成了不平等。</a:t>
            </a:r>
            <a:endParaRPr lang="zh-TW" altLang="en-US"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32</a:t>
            </a:fld>
            <a:endParaRPr lang="zh-TW" altLang="en-US"/>
          </a:p>
        </p:txBody>
      </p:sp>
    </p:spTree>
    <p:extLst>
      <p:ext uri="{BB962C8B-B14F-4D97-AF65-F5344CB8AC3E}">
        <p14:creationId xmlns:p14="http://schemas.microsoft.com/office/powerpoint/2010/main" xmlns="" val="388269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dirty="0"/>
              <a:t>圖片來源：</a:t>
            </a:r>
            <a:r>
              <a:rPr lang="en-US" altLang="zh-TW" dirty="0">
                <a:hlinkClick r:id="rId3"/>
              </a:rPr>
              <a:t>https://thcdc.hakka.gov.tw/wSite/ct?xItem=11688&amp;ctNode=1054&amp;mp=1</a:t>
            </a:r>
            <a:endParaRPr lang="zh-TW" altLang="en-US"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35</a:t>
            </a:fld>
            <a:endParaRPr lang="zh-TW" altLang="en-US"/>
          </a:p>
        </p:txBody>
      </p:sp>
    </p:spTree>
    <p:extLst>
      <p:ext uri="{BB962C8B-B14F-4D97-AF65-F5344CB8AC3E}">
        <p14:creationId xmlns:p14="http://schemas.microsoft.com/office/powerpoint/2010/main" xmlns="" val="77649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如果國家不採取策略特別提升非主流族群的社會、經濟地位，例如提供升學保障，這些族群的需要與聲音不會被聽見。</a:t>
            </a:r>
          </a:p>
          <a:p>
            <a:endParaRPr lang="zh-TW" altLang="en-US" dirty="0"/>
          </a:p>
        </p:txBody>
      </p:sp>
      <p:sp>
        <p:nvSpPr>
          <p:cNvPr id="4" name="投影片編號版面配置區 3"/>
          <p:cNvSpPr>
            <a:spLocks noGrp="1"/>
          </p:cNvSpPr>
          <p:nvPr>
            <p:ph type="sldNum" sz="quarter" idx="10"/>
          </p:nvPr>
        </p:nvSpPr>
        <p:spPr/>
        <p:txBody>
          <a:bodyPr/>
          <a:lstStyle/>
          <a:p>
            <a:fld id="{A22F8D61-E3A7-4F0D-8A94-07C29C458044}" type="slidenum">
              <a:rPr lang="zh-TW" altLang="en-US" smtClean="0"/>
              <a:pPr/>
              <a:t>42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dirty="0"/>
              <a:t>圖片來源：</a:t>
            </a:r>
            <a:r>
              <a:rPr lang="en-US" altLang="zh-TW" dirty="0">
                <a:hlinkClick r:id="rId3"/>
              </a:rPr>
              <a:t>https://video.udn.com/news/520851</a:t>
            </a:r>
            <a:endParaRPr lang="zh-TW" altLang="en-US"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45</a:t>
            </a:fld>
            <a:endParaRPr lang="zh-TW" altLang="en-US"/>
          </a:p>
        </p:txBody>
      </p:sp>
    </p:spTree>
    <p:extLst>
      <p:ext uri="{BB962C8B-B14F-4D97-AF65-F5344CB8AC3E}">
        <p14:creationId xmlns:p14="http://schemas.microsoft.com/office/powerpoint/2010/main" xmlns="" val="3655834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圖片來源：由 仇英 </a:t>
            </a:r>
            <a:r>
              <a:rPr lang="en-US" altLang="zh-TW" dirty="0"/>
              <a:t>- http://www.chinatimes.com/realtimenews/20140517001774-260405, </a:t>
            </a:r>
            <a:r>
              <a:rPr lang="zh-TW" altLang="en-US" dirty="0"/>
              <a:t>公有領域</a:t>
            </a:r>
            <a:r>
              <a:rPr lang="en-US" altLang="zh-TW" dirty="0"/>
              <a:t>, https://commons.wikimedia.org/w/index.php?curid=61343601</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A22F8D61-E3A7-4F0D-8A94-07C29C458044}" type="slidenum">
              <a:rPr lang="zh-TW" altLang="en-US" smtClean="0"/>
              <a:pPr/>
              <a:t>47</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19B8E94-6789-4F92-87DA-418B15127A7A}" type="slidenum">
              <a:rPr lang="zh-TW" altLang="en-US" smtClean="0"/>
              <a:pPr/>
              <a:t>52</a:t>
            </a:fld>
            <a:endParaRPr lang="zh-TW" altLang="en-US"/>
          </a:p>
        </p:txBody>
      </p:sp>
    </p:spTree>
    <p:extLst>
      <p:ext uri="{BB962C8B-B14F-4D97-AF65-F5344CB8AC3E}">
        <p14:creationId xmlns:p14="http://schemas.microsoft.com/office/powerpoint/2010/main" xmlns="" val="319469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54</a:t>
            </a:fld>
            <a:endParaRPr lang="zh-TW" altLang="en-US"/>
          </a:p>
        </p:txBody>
      </p:sp>
    </p:spTree>
    <p:extLst>
      <p:ext uri="{BB962C8B-B14F-4D97-AF65-F5344CB8AC3E}">
        <p14:creationId xmlns:p14="http://schemas.microsoft.com/office/powerpoint/2010/main" xmlns="" val="2750960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dirty="0"/>
              <a:t>圖片來源：由 原上傳者為英文維基百科的</a:t>
            </a:r>
            <a:r>
              <a:rPr lang="en-US" altLang="zh-TW" dirty="0" err="1"/>
              <a:t>Acarvin</a:t>
            </a:r>
            <a:r>
              <a:rPr lang="en-US" altLang="zh-TW" dirty="0"/>
              <a:t> - Transferred from </a:t>
            </a:r>
            <a:r>
              <a:rPr lang="en-US" altLang="zh-TW" dirty="0" err="1"/>
              <a:t>en.wikipedia</a:t>
            </a:r>
            <a:r>
              <a:rPr lang="en-US" altLang="zh-TW" dirty="0"/>
              <a:t> to Commons., CC BY-SA 2.5, https://commons.wikimedia.org/w/index.php?curid=2466652</a:t>
            </a:r>
            <a:endParaRPr lang="zh-TW" altLang="en-US"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59</a:t>
            </a:fld>
            <a:endParaRPr lang="zh-TW" altLang="en-US"/>
          </a:p>
        </p:txBody>
      </p:sp>
    </p:spTree>
    <p:extLst>
      <p:ext uri="{BB962C8B-B14F-4D97-AF65-F5344CB8AC3E}">
        <p14:creationId xmlns:p14="http://schemas.microsoft.com/office/powerpoint/2010/main" xmlns="" val="2270955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dirty="0"/>
              <a:t>圖片來源：</a:t>
            </a:r>
            <a:r>
              <a:rPr lang="en-US" altLang="zh-TW" dirty="0">
                <a:hlinkClick r:id="rId3"/>
              </a:rPr>
              <a:t>https://www.times-bignews.com/content.php?t=23533</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64</a:t>
            </a:fld>
            <a:endParaRPr lang="zh-TW" altLang="en-US"/>
          </a:p>
        </p:txBody>
      </p:sp>
    </p:spTree>
    <p:extLst>
      <p:ext uri="{BB962C8B-B14F-4D97-AF65-F5344CB8AC3E}">
        <p14:creationId xmlns:p14="http://schemas.microsoft.com/office/powerpoint/2010/main" xmlns="" val="1029211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dirty="0"/>
              <a:t>圖片來源：</a:t>
            </a:r>
            <a:r>
              <a:rPr lang="en-US" altLang="zh-TW" dirty="0">
                <a:hlinkClick r:id="rId3"/>
              </a:rPr>
              <a:t>http://ilrdc.tw/news/</a:t>
            </a:r>
            <a:endParaRPr lang="en-US" altLang="zh-TW" dirty="0"/>
          </a:p>
          <a:p>
            <a:r>
              <a:rPr lang="en-US" altLang="zh-TW" dirty="0">
                <a:hlinkClick r:id="rId4"/>
              </a:rPr>
              <a:t>https://master.hakka.gov.tw/default/news_dtl.aspx?id=155</a:t>
            </a:r>
            <a:endParaRPr lang="zh-TW" altLang="en-US"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65</a:t>
            </a:fld>
            <a:endParaRPr lang="zh-TW" altLang="en-US"/>
          </a:p>
        </p:txBody>
      </p:sp>
    </p:spTree>
    <p:extLst>
      <p:ext uri="{BB962C8B-B14F-4D97-AF65-F5344CB8AC3E}">
        <p14:creationId xmlns:p14="http://schemas.microsoft.com/office/powerpoint/2010/main" xmlns="" val="36952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dirty="0"/>
              <a:t>左圖可更換相同示意圖</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提問：</a:t>
            </a:r>
            <a:r>
              <a:rPr lang="zh-TW" altLang="en-US" sz="1200" dirty="0"/>
              <a:t>如果在我們出生之前，對自己將生長於什麼樣的家庭與身分一無所知，此時，你希望自己降生在有什麼樣社會制度的國家？</a:t>
            </a:r>
            <a:endParaRPr lang="en-US" altLang="zh-TW" sz="1200"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6</a:t>
            </a:fld>
            <a:endParaRPr lang="zh-TW" altLang="en-US"/>
          </a:p>
        </p:txBody>
      </p:sp>
    </p:spTree>
    <p:extLst>
      <p:ext uri="{BB962C8B-B14F-4D97-AF65-F5344CB8AC3E}">
        <p14:creationId xmlns:p14="http://schemas.microsoft.com/office/powerpoint/2010/main" xmlns="" val="2343100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dirty="0"/>
              <a:t>資料來源：</a:t>
            </a:r>
            <a:r>
              <a:rPr lang="en-US" altLang="zh-TW" dirty="0">
                <a:hlinkClick r:id="rId3"/>
              </a:rPr>
              <a:t>https://www.nooutsider.tw/land</a:t>
            </a:r>
            <a:endParaRPr lang="zh-TW" altLang="en-US"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66</a:t>
            </a:fld>
            <a:endParaRPr lang="zh-TW" altLang="en-US"/>
          </a:p>
        </p:txBody>
      </p:sp>
    </p:spTree>
    <p:extLst>
      <p:ext uri="{BB962C8B-B14F-4D97-AF65-F5344CB8AC3E}">
        <p14:creationId xmlns:p14="http://schemas.microsoft.com/office/powerpoint/2010/main" xmlns="" val="3604893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dirty="0"/>
              <a:t>資料來源：</a:t>
            </a:r>
            <a:r>
              <a:rPr lang="en-US" altLang="zh-TW" dirty="0">
                <a:hlinkClick r:id="rId3"/>
              </a:rPr>
              <a:t>https://www.nooutsider.tw/land</a:t>
            </a:r>
            <a:endParaRPr lang="zh-TW" altLang="en-US"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67</a:t>
            </a:fld>
            <a:endParaRPr lang="zh-TW" altLang="en-US"/>
          </a:p>
        </p:txBody>
      </p:sp>
    </p:spTree>
    <p:extLst>
      <p:ext uri="{BB962C8B-B14F-4D97-AF65-F5344CB8AC3E}">
        <p14:creationId xmlns:p14="http://schemas.microsoft.com/office/powerpoint/2010/main" xmlns="" val="3604893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dirty="0"/>
              <a:t>圖片來源：</a:t>
            </a:r>
            <a:r>
              <a:rPr lang="en-US" altLang="zh-TW" dirty="0">
                <a:hlinkClick r:id="rId3"/>
              </a:rPr>
              <a:t>https://www.naer.edu.tw/files/16-1000-12440.php?Lang=zh-tw</a:t>
            </a:r>
            <a:endParaRPr lang="zh-TW" altLang="en-US"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70</a:t>
            </a:fld>
            <a:endParaRPr lang="zh-TW" altLang="en-US"/>
          </a:p>
        </p:txBody>
      </p:sp>
    </p:spTree>
    <p:extLst>
      <p:ext uri="{BB962C8B-B14F-4D97-AF65-F5344CB8AC3E}">
        <p14:creationId xmlns:p14="http://schemas.microsoft.com/office/powerpoint/2010/main" xmlns="" val="3323972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77</a:t>
            </a:fld>
            <a:endParaRPr lang="zh-TW" altLang="en-US"/>
          </a:p>
        </p:txBody>
      </p:sp>
    </p:spTree>
    <p:extLst>
      <p:ext uri="{BB962C8B-B14F-4D97-AF65-F5344CB8AC3E}">
        <p14:creationId xmlns:p14="http://schemas.microsoft.com/office/powerpoint/2010/main" xmlns="" val="1472142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78</a:t>
            </a:fld>
            <a:endParaRPr lang="zh-TW" altLang="en-US"/>
          </a:p>
        </p:txBody>
      </p:sp>
    </p:spTree>
    <p:extLst>
      <p:ext uri="{BB962C8B-B14F-4D97-AF65-F5344CB8AC3E}">
        <p14:creationId xmlns:p14="http://schemas.microsoft.com/office/powerpoint/2010/main" xmlns="" val="716363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7</a:t>
            </a:fld>
            <a:endParaRPr lang="zh-TW" altLang="en-US"/>
          </a:p>
        </p:txBody>
      </p:sp>
    </p:spTree>
    <p:extLst>
      <p:ext uri="{BB962C8B-B14F-4D97-AF65-F5344CB8AC3E}">
        <p14:creationId xmlns:p14="http://schemas.microsoft.com/office/powerpoint/2010/main" xmlns="" val="3881267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latin typeface="+mj-ea"/>
              <a:ea typeface="+mn-ea"/>
              <a:cs typeface="+mn-cs"/>
            </a:endParaRPr>
          </a:p>
        </p:txBody>
      </p:sp>
      <p:sp>
        <p:nvSpPr>
          <p:cNvPr id="4" name="投影片編號版面配置區 3"/>
          <p:cNvSpPr>
            <a:spLocks noGrp="1"/>
          </p:cNvSpPr>
          <p:nvPr>
            <p:ph type="sldNum" sz="quarter" idx="10"/>
          </p:nvPr>
        </p:nvSpPr>
        <p:spPr/>
        <p:txBody>
          <a:bodyPr/>
          <a:lstStyle/>
          <a:p>
            <a:fld id="{219B8E94-6789-4F92-87DA-418B15127A7A}" type="slidenum">
              <a:rPr lang="zh-TW" altLang="en-US" smtClean="0"/>
              <a:pPr/>
              <a:t>8</a:t>
            </a:fld>
            <a:endParaRPr lang="zh-TW" altLang="en-US"/>
          </a:p>
        </p:txBody>
      </p:sp>
    </p:spTree>
    <p:extLst>
      <p:ext uri="{BB962C8B-B14F-4D97-AF65-F5344CB8AC3E}">
        <p14:creationId xmlns:p14="http://schemas.microsoft.com/office/powerpoint/2010/main" xmlns="" val="102877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19B8E94-6789-4F92-87DA-418B15127A7A}" type="slidenum">
              <a:rPr lang="zh-TW" altLang="en-US" smtClean="0"/>
              <a:pPr/>
              <a:t>10</a:t>
            </a:fld>
            <a:endParaRPr lang="zh-TW" altLang="en-US"/>
          </a:p>
        </p:txBody>
      </p:sp>
    </p:spTree>
    <p:extLst>
      <p:ext uri="{BB962C8B-B14F-4D97-AF65-F5344CB8AC3E}">
        <p14:creationId xmlns:p14="http://schemas.microsoft.com/office/powerpoint/2010/main" xmlns="" val="249692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11</a:t>
            </a:fld>
            <a:endParaRPr lang="zh-TW" altLang="en-US"/>
          </a:p>
        </p:txBody>
      </p:sp>
    </p:spTree>
    <p:extLst>
      <p:ext uri="{BB962C8B-B14F-4D97-AF65-F5344CB8AC3E}">
        <p14:creationId xmlns:p14="http://schemas.microsoft.com/office/powerpoint/2010/main" xmlns="" val="11224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13</a:t>
            </a:fld>
            <a:endParaRPr lang="zh-TW" altLang="en-US"/>
          </a:p>
        </p:txBody>
      </p:sp>
    </p:spTree>
    <p:extLst>
      <p:ext uri="{BB962C8B-B14F-4D97-AF65-F5344CB8AC3E}">
        <p14:creationId xmlns:p14="http://schemas.microsoft.com/office/powerpoint/2010/main" xmlns="" val="2939144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14</a:t>
            </a:fld>
            <a:endParaRPr lang="zh-TW" altLang="en-US"/>
          </a:p>
        </p:txBody>
      </p:sp>
    </p:spTree>
    <p:extLst>
      <p:ext uri="{BB962C8B-B14F-4D97-AF65-F5344CB8AC3E}">
        <p14:creationId xmlns:p14="http://schemas.microsoft.com/office/powerpoint/2010/main" xmlns="" val="2939144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22F8D61-E3A7-4F0D-8A94-07C29C458044}" type="slidenum">
              <a:rPr lang="zh-TW" altLang="en-US" smtClean="0"/>
              <a:pPr/>
              <a:t>31</a:t>
            </a:fld>
            <a:endParaRPr lang="zh-TW" altLang="en-US"/>
          </a:p>
        </p:txBody>
      </p:sp>
    </p:spTree>
    <p:extLst>
      <p:ext uri="{BB962C8B-B14F-4D97-AF65-F5344CB8AC3E}">
        <p14:creationId xmlns:p14="http://schemas.microsoft.com/office/powerpoint/2010/main" xmlns="" val="119614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1774E6E-49CC-426C-9DA5-764B4E7BA7DA}"/>
              </a:ext>
            </a:extLst>
          </p:cNvPr>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 xmlns:a16="http://schemas.microsoft.com/office/drawing/2014/main" id="{4E60749C-94A8-4425-B657-3F991F25F39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 xmlns:a16="http://schemas.microsoft.com/office/drawing/2014/main" id="{9D7E95E1-DE8B-4FA9-B15B-7201E421B291}"/>
              </a:ext>
            </a:extLst>
          </p:cNvPr>
          <p:cNvSpPr>
            <a:spLocks noGrp="1"/>
          </p:cNvSpPr>
          <p:nvPr>
            <p:ph type="dt" sz="half" idx="10"/>
          </p:nvPr>
        </p:nvSpPr>
        <p:spPr/>
        <p:txBody>
          <a:bodyPr/>
          <a:lstStyle/>
          <a:p>
            <a:fld id="{62FD3487-6EE8-4338-958C-212921BA4515}" type="datetimeFigureOut">
              <a:rPr lang="zh-TW" altLang="en-US" smtClean="0"/>
              <a:pPr/>
              <a:t>2019/9/24</a:t>
            </a:fld>
            <a:endParaRPr lang="zh-TW" altLang="en-US"/>
          </a:p>
        </p:txBody>
      </p:sp>
      <p:sp>
        <p:nvSpPr>
          <p:cNvPr id="5" name="頁尾版面配置區 4">
            <a:extLst>
              <a:ext uri="{FF2B5EF4-FFF2-40B4-BE49-F238E27FC236}">
                <a16:creationId xmlns="" xmlns:a16="http://schemas.microsoft.com/office/drawing/2014/main" id="{E7EAB2A8-994E-46CA-B32F-BEF41DF4B76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A81C1625-2824-4268-9D48-DDC1237EDAB0}"/>
              </a:ext>
            </a:extLst>
          </p:cNvPr>
          <p:cNvSpPr>
            <a:spLocks noGrp="1"/>
          </p:cNvSpPr>
          <p:nvPr>
            <p:ph type="sldNum" sz="quarter" idx="12"/>
          </p:nvPr>
        </p:nvSpPr>
        <p:spPr/>
        <p:txBody>
          <a:bodyPr/>
          <a:lstStyle/>
          <a:p>
            <a:fld id="{604A4B57-DE21-407A-9BE7-7EC20984BD80}" type="slidenum">
              <a:rPr lang="zh-TW" altLang="en-US" smtClean="0"/>
              <a:pPr/>
              <a:t>‹#›</a:t>
            </a:fld>
            <a:endParaRPr lang="zh-TW" altLang="en-US"/>
          </a:p>
        </p:txBody>
      </p:sp>
    </p:spTree>
    <p:extLst>
      <p:ext uri="{BB962C8B-B14F-4D97-AF65-F5344CB8AC3E}">
        <p14:creationId xmlns:p14="http://schemas.microsoft.com/office/powerpoint/2010/main" xmlns="" val="359258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4371A36-20D3-4439-A8AE-CD1EC00437B6}"/>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 xmlns:a16="http://schemas.microsoft.com/office/drawing/2014/main" id="{ACEF9377-2A24-43D8-AB24-180B83CA91D4}"/>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3F698382-BCC8-42B3-9990-17F78448A977}"/>
              </a:ext>
            </a:extLst>
          </p:cNvPr>
          <p:cNvSpPr>
            <a:spLocks noGrp="1"/>
          </p:cNvSpPr>
          <p:nvPr>
            <p:ph type="dt" sz="half" idx="10"/>
          </p:nvPr>
        </p:nvSpPr>
        <p:spPr/>
        <p:txBody>
          <a:bodyPr/>
          <a:lstStyle/>
          <a:p>
            <a:fld id="{62FD3487-6EE8-4338-958C-212921BA4515}" type="datetimeFigureOut">
              <a:rPr lang="zh-TW" altLang="en-US" smtClean="0"/>
              <a:pPr/>
              <a:t>2019/9/24</a:t>
            </a:fld>
            <a:endParaRPr lang="zh-TW" altLang="en-US"/>
          </a:p>
        </p:txBody>
      </p:sp>
      <p:sp>
        <p:nvSpPr>
          <p:cNvPr id="5" name="頁尾版面配置區 4">
            <a:extLst>
              <a:ext uri="{FF2B5EF4-FFF2-40B4-BE49-F238E27FC236}">
                <a16:creationId xmlns="" xmlns:a16="http://schemas.microsoft.com/office/drawing/2014/main" id="{2ED32C4F-B3C9-49F6-A499-D2BBFF1CAAE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1C66483B-DAF6-47BE-BCFD-D0571C66BF40}"/>
              </a:ext>
            </a:extLst>
          </p:cNvPr>
          <p:cNvSpPr>
            <a:spLocks noGrp="1"/>
          </p:cNvSpPr>
          <p:nvPr>
            <p:ph type="sldNum" sz="quarter" idx="12"/>
          </p:nvPr>
        </p:nvSpPr>
        <p:spPr/>
        <p:txBody>
          <a:bodyPr/>
          <a:lstStyle/>
          <a:p>
            <a:fld id="{604A4B57-DE21-407A-9BE7-7EC20984BD80}" type="slidenum">
              <a:rPr lang="zh-TW" altLang="en-US" smtClean="0"/>
              <a:pPr/>
              <a:t>‹#›</a:t>
            </a:fld>
            <a:endParaRPr lang="zh-TW" altLang="en-US"/>
          </a:p>
        </p:txBody>
      </p:sp>
    </p:spTree>
    <p:extLst>
      <p:ext uri="{BB962C8B-B14F-4D97-AF65-F5344CB8AC3E}">
        <p14:creationId xmlns:p14="http://schemas.microsoft.com/office/powerpoint/2010/main" xmlns="" val="162360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 xmlns:a16="http://schemas.microsoft.com/office/drawing/2014/main" id="{4CCB3FA2-B8F0-4992-BB39-C00E8ACF922C}"/>
              </a:ext>
            </a:extLst>
          </p:cNvPr>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a:extLst>
              <a:ext uri="{FF2B5EF4-FFF2-40B4-BE49-F238E27FC236}">
                <a16:creationId xmlns="" xmlns:a16="http://schemas.microsoft.com/office/drawing/2014/main" id="{B8467B1F-FC91-412D-B7DE-F92550C2A876}"/>
              </a:ext>
            </a:extLst>
          </p:cNvPr>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3EBAE379-E77A-4DAB-A65A-87E8EAFE4693}"/>
              </a:ext>
            </a:extLst>
          </p:cNvPr>
          <p:cNvSpPr>
            <a:spLocks noGrp="1"/>
          </p:cNvSpPr>
          <p:nvPr>
            <p:ph type="dt" sz="half" idx="10"/>
          </p:nvPr>
        </p:nvSpPr>
        <p:spPr/>
        <p:txBody>
          <a:bodyPr/>
          <a:lstStyle/>
          <a:p>
            <a:fld id="{62FD3487-6EE8-4338-958C-212921BA4515}" type="datetimeFigureOut">
              <a:rPr lang="zh-TW" altLang="en-US" smtClean="0"/>
              <a:pPr/>
              <a:t>2019/9/24</a:t>
            </a:fld>
            <a:endParaRPr lang="zh-TW" altLang="en-US"/>
          </a:p>
        </p:txBody>
      </p:sp>
      <p:sp>
        <p:nvSpPr>
          <p:cNvPr id="5" name="頁尾版面配置區 4">
            <a:extLst>
              <a:ext uri="{FF2B5EF4-FFF2-40B4-BE49-F238E27FC236}">
                <a16:creationId xmlns="" xmlns:a16="http://schemas.microsoft.com/office/drawing/2014/main" id="{2128C59F-A654-4D7E-B018-B11D04E5147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86E570E6-71FA-4F16-908C-CD11006B4085}"/>
              </a:ext>
            </a:extLst>
          </p:cNvPr>
          <p:cNvSpPr>
            <a:spLocks noGrp="1"/>
          </p:cNvSpPr>
          <p:nvPr>
            <p:ph type="sldNum" sz="quarter" idx="12"/>
          </p:nvPr>
        </p:nvSpPr>
        <p:spPr/>
        <p:txBody>
          <a:bodyPr/>
          <a:lstStyle/>
          <a:p>
            <a:fld id="{604A4B57-DE21-407A-9BE7-7EC20984BD80}" type="slidenum">
              <a:rPr lang="zh-TW" altLang="en-US" smtClean="0"/>
              <a:pPr/>
              <a:t>‹#›</a:t>
            </a:fld>
            <a:endParaRPr lang="zh-TW" altLang="en-US"/>
          </a:p>
        </p:txBody>
      </p:sp>
    </p:spTree>
    <p:extLst>
      <p:ext uri="{BB962C8B-B14F-4D97-AF65-F5344CB8AC3E}">
        <p14:creationId xmlns:p14="http://schemas.microsoft.com/office/powerpoint/2010/main" xmlns="" val="2705940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標題及內容">
    <p:spTree>
      <p:nvGrpSpPr>
        <p:cNvPr id="1" name=""/>
        <p:cNvGrpSpPr/>
        <p:nvPr/>
      </p:nvGrpSpPr>
      <p:grpSpPr>
        <a:xfrm>
          <a:off x="0" y="0"/>
          <a:ext cx="0" cy="0"/>
          <a:chOff x="0" y="0"/>
          <a:chExt cx="0" cy="0"/>
        </a:xfrm>
      </p:grpSpPr>
      <p:pic>
        <p:nvPicPr>
          <p:cNvPr id="4" name="圖片 6" descr="888f3a25800bc02975e6b5cb95bf278b.png"/>
          <p:cNvPicPr>
            <a:picLocks noChangeAspect="1"/>
          </p:cNvPicPr>
          <p:nvPr userDrawn="1"/>
        </p:nvPicPr>
        <p:blipFill>
          <a:blip r:embed="rId2" cstate="print">
            <a:lum bright="10000" contrast="-20000"/>
          </a:blip>
          <a:srcRect l="623" t="69019" r="1118" b="17558"/>
          <a:stretch>
            <a:fillRect/>
          </a:stretch>
        </p:blipFill>
        <p:spPr bwMode="auto">
          <a:xfrm>
            <a:off x="0" y="6059488"/>
            <a:ext cx="9144000" cy="798512"/>
          </a:xfrm>
          <a:prstGeom prst="rect">
            <a:avLst/>
          </a:prstGeom>
          <a:noFill/>
          <a:ln w="9525">
            <a:noFill/>
            <a:miter lim="800000"/>
            <a:headEnd/>
            <a:tailEnd/>
          </a:ln>
        </p:spPr>
      </p:pic>
      <p:pic>
        <p:nvPicPr>
          <p:cNvPr id="5" name="Picture 2" descr="C:\Users\d-edit20a\Desktop\PPT素材\背景\d61d4ef60cf51a7e62e1f8c481a138ba.png"/>
          <p:cNvPicPr>
            <a:picLocks noChangeAspect="1" noChangeArrowheads="1"/>
          </p:cNvPicPr>
          <p:nvPr userDrawn="1"/>
        </p:nvPicPr>
        <p:blipFill>
          <a:blip r:embed="rId3" cstate="print">
            <a:lum bright="10000" contrast="10000"/>
          </a:blip>
          <a:srcRect l="25703" t="24266" r="60246" b="54398"/>
          <a:stretch>
            <a:fillRect/>
          </a:stretch>
        </p:blipFill>
        <p:spPr bwMode="auto">
          <a:xfrm>
            <a:off x="7635875" y="-139700"/>
            <a:ext cx="836613" cy="898525"/>
          </a:xfrm>
          <a:prstGeom prst="rect">
            <a:avLst/>
          </a:prstGeom>
          <a:noFill/>
          <a:ln w="9525">
            <a:noFill/>
            <a:miter lim="800000"/>
            <a:headEnd/>
            <a:tailEnd/>
          </a:ln>
        </p:spPr>
      </p:pic>
      <p:pic>
        <p:nvPicPr>
          <p:cNvPr id="6" name="Picture 2" descr="C:\Users\d-edit20a\Desktop\PPT素材\背景\d61d4ef60cf51a7e62e1f8c481a138ba.png"/>
          <p:cNvPicPr>
            <a:picLocks noChangeAspect="1" noChangeArrowheads="1"/>
          </p:cNvPicPr>
          <p:nvPr userDrawn="1"/>
        </p:nvPicPr>
        <p:blipFill>
          <a:blip r:embed="rId3" cstate="print">
            <a:lum bright="10000" contrast="10000"/>
          </a:blip>
          <a:srcRect l="2974" t="47704" r="79131" b="32915"/>
          <a:stretch>
            <a:fillRect/>
          </a:stretch>
        </p:blipFill>
        <p:spPr bwMode="auto">
          <a:xfrm>
            <a:off x="5565776" y="0"/>
            <a:ext cx="866775" cy="665163"/>
          </a:xfrm>
          <a:prstGeom prst="rect">
            <a:avLst/>
          </a:prstGeom>
          <a:noFill/>
          <a:ln w="9525">
            <a:noFill/>
            <a:miter lim="800000"/>
            <a:headEnd/>
            <a:tailEnd/>
          </a:ln>
        </p:spPr>
      </p:pic>
      <p:pic>
        <p:nvPicPr>
          <p:cNvPr id="7" name="Picture 2" descr="C:\Users\d-edit20a\Desktop\PPT素材\背景\d61d4ef60cf51a7e62e1f8c481a138ba.png"/>
          <p:cNvPicPr>
            <a:picLocks noChangeAspect="1" noChangeArrowheads="1"/>
          </p:cNvPicPr>
          <p:nvPr userDrawn="1"/>
        </p:nvPicPr>
        <p:blipFill>
          <a:blip r:embed="rId3" cstate="print">
            <a:lum bright="10000" contrast="10000"/>
          </a:blip>
          <a:srcRect l="74728" t="32603" r="5832" b="50870"/>
          <a:stretch>
            <a:fillRect/>
          </a:stretch>
        </p:blipFill>
        <p:spPr bwMode="auto">
          <a:xfrm>
            <a:off x="8239126" y="385763"/>
            <a:ext cx="904875" cy="542925"/>
          </a:xfrm>
          <a:prstGeom prst="rect">
            <a:avLst/>
          </a:prstGeom>
          <a:noFill/>
          <a:ln w="9525">
            <a:noFill/>
            <a:miter lim="800000"/>
            <a:headEnd/>
            <a:tailEnd/>
          </a:ln>
        </p:spPr>
      </p:pic>
      <p:pic>
        <p:nvPicPr>
          <p:cNvPr id="8" name="Picture 2" descr="C:\Users\d-edit20a\Desktop\PPT素材\背景\d61d4ef60cf51a7e62e1f8c481a138ba.png"/>
          <p:cNvPicPr>
            <a:picLocks noChangeAspect="1" noChangeArrowheads="1"/>
          </p:cNvPicPr>
          <p:nvPr userDrawn="1"/>
        </p:nvPicPr>
        <p:blipFill>
          <a:blip r:embed="rId3" cstate="print">
            <a:lum bright="10000" contrast="10000"/>
          </a:blip>
          <a:srcRect l="45119" t="67886" r="34267" b="14578"/>
          <a:stretch>
            <a:fillRect/>
          </a:stretch>
        </p:blipFill>
        <p:spPr bwMode="auto">
          <a:xfrm>
            <a:off x="6516689" y="161925"/>
            <a:ext cx="1055687" cy="636588"/>
          </a:xfrm>
          <a:prstGeom prst="rect">
            <a:avLst/>
          </a:prstGeom>
          <a:noFill/>
          <a:ln w="9525">
            <a:noFill/>
            <a:miter lim="800000"/>
            <a:headEnd/>
            <a:tailEnd/>
          </a:ln>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9" name="Date Placeholder 3"/>
          <p:cNvSpPr>
            <a:spLocks noGrp="1"/>
          </p:cNvSpPr>
          <p:nvPr>
            <p:ph type="dt" sz="half" idx="10"/>
          </p:nvPr>
        </p:nvSpPr>
        <p:spPr/>
        <p:txBody>
          <a:bodyPr/>
          <a:lstStyle>
            <a:lvl1pPr>
              <a:defRPr/>
            </a:lvl1pPr>
          </a:lstStyle>
          <a:p>
            <a:pPr>
              <a:defRPr/>
            </a:pPr>
            <a:fld id="{23291125-3B5F-4D6B-A551-41D38EDD1620}" type="datetimeFigureOut">
              <a:rPr lang="zh-TW" altLang="en-US"/>
              <a:pPr>
                <a:defRPr/>
              </a:pPr>
              <a:t>2019/9/24</a:t>
            </a:fld>
            <a:endParaRPr lang="zh-TW" altLang="en-US"/>
          </a:p>
        </p:txBody>
      </p:sp>
      <p:sp>
        <p:nvSpPr>
          <p:cNvPr id="10" name="Footer Placeholder 4"/>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smtClean="0"/>
            </a:lvl1pPr>
          </a:lstStyle>
          <a:p>
            <a:pPr>
              <a:defRPr/>
            </a:pPr>
            <a:fld id="{8D77F25F-427F-4B8C-8692-7CDB4DA309BE}"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標題及內容">
    <p:spTree>
      <p:nvGrpSpPr>
        <p:cNvPr id="1" name=""/>
        <p:cNvGrpSpPr/>
        <p:nvPr/>
      </p:nvGrpSpPr>
      <p:grpSpPr>
        <a:xfrm>
          <a:off x="0" y="0"/>
          <a:ext cx="0" cy="0"/>
          <a:chOff x="0" y="0"/>
          <a:chExt cx="0" cy="0"/>
        </a:xfrm>
      </p:grpSpPr>
      <p:pic>
        <p:nvPicPr>
          <p:cNvPr id="4" name="圖片 6" descr="888f3a25800bc02975e6b5cb95bf278b.png"/>
          <p:cNvPicPr>
            <a:picLocks noChangeAspect="1"/>
          </p:cNvPicPr>
          <p:nvPr userDrawn="1"/>
        </p:nvPicPr>
        <p:blipFill>
          <a:blip r:embed="rId2" cstate="print">
            <a:lum bright="10000" contrast="-20000"/>
          </a:blip>
          <a:srcRect l="623" t="69019" r="1118" b="17558"/>
          <a:stretch>
            <a:fillRect/>
          </a:stretch>
        </p:blipFill>
        <p:spPr bwMode="auto">
          <a:xfrm>
            <a:off x="0" y="6059488"/>
            <a:ext cx="9144000" cy="798512"/>
          </a:xfrm>
          <a:prstGeom prst="rect">
            <a:avLst/>
          </a:prstGeom>
          <a:noFill/>
          <a:ln w="9525">
            <a:noFill/>
            <a:miter lim="800000"/>
            <a:headEnd/>
            <a:tailEnd/>
          </a:ln>
        </p:spPr>
      </p:pic>
      <p:pic>
        <p:nvPicPr>
          <p:cNvPr id="5" name="Picture 2" descr="C:\Users\d-edit20a\Desktop\PPT素材\背景\d61d4ef60cf51a7e62e1f8c481a138ba.png"/>
          <p:cNvPicPr>
            <a:picLocks noChangeAspect="1" noChangeArrowheads="1"/>
          </p:cNvPicPr>
          <p:nvPr userDrawn="1"/>
        </p:nvPicPr>
        <p:blipFill>
          <a:blip r:embed="rId3" cstate="print">
            <a:lum bright="10000" contrast="10000"/>
          </a:blip>
          <a:srcRect l="25703" t="24266" r="60246" b="54398"/>
          <a:stretch>
            <a:fillRect/>
          </a:stretch>
        </p:blipFill>
        <p:spPr bwMode="auto">
          <a:xfrm>
            <a:off x="7635875" y="-139700"/>
            <a:ext cx="836613" cy="898525"/>
          </a:xfrm>
          <a:prstGeom prst="rect">
            <a:avLst/>
          </a:prstGeom>
          <a:noFill/>
          <a:ln w="9525">
            <a:noFill/>
            <a:miter lim="800000"/>
            <a:headEnd/>
            <a:tailEnd/>
          </a:ln>
        </p:spPr>
      </p:pic>
      <p:pic>
        <p:nvPicPr>
          <p:cNvPr id="6" name="Picture 2" descr="C:\Users\d-edit20a\Desktop\PPT素材\背景\d61d4ef60cf51a7e62e1f8c481a138ba.png"/>
          <p:cNvPicPr>
            <a:picLocks noChangeAspect="1" noChangeArrowheads="1"/>
          </p:cNvPicPr>
          <p:nvPr userDrawn="1"/>
        </p:nvPicPr>
        <p:blipFill>
          <a:blip r:embed="rId3" cstate="print">
            <a:lum bright="10000" contrast="10000"/>
          </a:blip>
          <a:srcRect l="2974" t="47704" r="79131" b="32915"/>
          <a:stretch>
            <a:fillRect/>
          </a:stretch>
        </p:blipFill>
        <p:spPr bwMode="auto">
          <a:xfrm>
            <a:off x="5565776" y="0"/>
            <a:ext cx="866775" cy="665163"/>
          </a:xfrm>
          <a:prstGeom prst="rect">
            <a:avLst/>
          </a:prstGeom>
          <a:noFill/>
          <a:ln w="9525">
            <a:noFill/>
            <a:miter lim="800000"/>
            <a:headEnd/>
            <a:tailEnd/>
          </a:ln>
        </p:spPr>
      </p:pic>
      <p:pic>
        <p:nvPicPr>
          <p:cNvPr id="7" name="Picture 2" descr="C:\Users\d-edit20a\Desktop\PPT素材\背景\d61d4ef60cf51a7e62e1f8c481a138ba.png"/>
          <p:cNvPicPr>
            <a:picLocks noChangeAspect="1" noChangeArrowheads="1"/>
          </p:cNvPicPr>
          <p:nvPr userDrawn="1"/>
        </p:nvPicPr>
        <p:blipFill>
          <a:blip r:embed="rId3" cstate="print">
            <a:lum bright="10000" contrast="10000"/>
          </a:blip>
          <a:srcRect l="74728" t="32603" r="5832" b="50870"/>
          <a:stretch>
            <a:fillRect/>
          </a:stretch>
        </p:blipFill>
        <p:spPr bwMode="auto">
          <a:xfrm>
            <a:off x="8239126" y="385763"/>
            <a:ext cx="904875" cy="542925"/>
          </a:xfrm>
          <a:prstGeom prst="rect">
            <a:avLst/>
          </a:prstGeom>
          <a:noFill/>
          <a:ln w="9525">
            <a:noFill/>
            <a:miter lim="800000"/>
            <a:headEnd/>
            <a:tailEnd/>
          </a:ln>
        </p:spPr>
      </p:pic>
      <p:pic>
        <p:nvPicPr>
          <p:cNvPr id="8" name="Picture 2" descr="C:\Users\d-edit20a\Desktop\PPT素材\背景\d61d4ef60cf51a7e62e1f8c481a138ba.png"/>
          <p:cNvPicPr>
            <a:picLocks noChangeAspect="1" noChangeArrowheads="1"/>
          </p:cNvPicPr>
          <p:nvPr userDrawn="1"/>
        </p:nvPicPr>
        <p:blipFill>
          <a:blip r:embed="rId3" cstate="print">
            <a:lum bright="10000" contrast="10000"/>
          </a:blip>
          <a:srcRect l="45119" t="67886" r="34267" b="14578"/>
          <a:stretch>
            <a:fillRect/>
          </a:stretch>
        </p:blipFill>
        <p:spPr bwMode="auto">
          <a:xfrm>
            <a:off x="6516689" y="161925"/>
            <a:ext cx="1055687" cy="636588"/>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9" name="Date Placeholder 3"/>
          <p:cNvSpPr>
            <a:spLocks noGrp="1"/>
          </p:cNvSpPr>
          <p:nvPr>
            <p:ph type="dt" sz="half" idx="10"/>
          </p:nvPr>
        </p:nvSpPr>
        <p:spPr/>
        <p:txBody>
          <a:bodyPr/>
          <a:lstStyle>
            <a:lvl1pPr>
              <a:defRPr/>
            </a:lvl1pPr>
          </a:lstStyle>
          <a:p>
            <a:pPr>
              <a:defRPr/>
            </a:pPr>
            <a:fld id="{F320AF40-CA53-4FD0-A3F1-EAF4B0BD9F88}" type="datetimeFigureOut">
              <a:rPr lang="zh-TW" altLang="en-US"/>
              <a:pPr>
                <a:defRPr/>
              </a:pPr>
              <a:t>2019/9/24</a:t>
            </a:fld>
            <a:endParaRPr lang="zh-TW" altLang="en-US"/>
          </a:p>
        </p:txBody>
      </p:sp>
      <p:sp>
        <p:nvSpPr>
          <p:cNvPr id="10" name="Footer Placeholder 4"/>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smtClean="0"/>
            </a:lvl1pPr>
          </a:lstStyle>
          <a:p>
            <a:pPr>
              <a:defRPr/>
            </a:pPr>
            <a:fld id="{3B0C8B3D-3020-4784-AB40-D5EE6C47C2EA}" type="slidenum">
              <a:rPr lang="zh-TW" altLang="en-US"/>
              <a:pPr>
                <a:defRPr/>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標題及內容">
    <p:spTree>
      <p:nvGrpSpPr>
        <p:cNvPr id="1" name=""/>
        <p:cNvGrpSpPr/>
        <p:nvPr/>
      </p:nvGrpSpPr>
      <p:grpSpPr>
        <a:xfrm>
          <a:off x="0" y="0"/>
          <a:ext cx="0" cy="0"/>
          <a:chOff x="0" y="0"/>
          <a:chExt cx="0" cy="0"/>
        </a:xfrm>
      </p:grpSpPr>
      <p:pic>
        <p:nvPicPr>
          <p:cNvPr id="2" name="圖片 6" descr="888f3a25800bc02975e6b5cb95bf278b.png"/>
          <p:cNvPicPr>
            <a:picLocks noChangeAspect="1"/>
          </p:cNvPicPr>
          <p:nvPr userDrawn="1"/>
        </p:nvPicPr>
        <p:blipFill>
          <a:blip r:embed="rId2" cstate="print">
            <a:lum bright="10000" contrast="-20000"/>
          </a:blip>
          <a:srcRect l="623" t="69019" r="1118" b="17558"/>
          <a:stretch>
            <a:fillRect/>
          </a:stretch>
        </p:blipFill>
        <p:spPr bwMode="auto">
          <a:xfrm>
            <a:off x="0" y="6059488"/>
            <a:ext cx="9144000" cy="798512"/>
          </a:xfrm>
          <a:prstGeom prst="rect">
            <a:avLst/>
          </a:prstGeom>
          <a:noFill/>
          <a:ln w="9525">
            <a:noFill/>
            <a:miter lim="800000"/>
            <a:headEnd/>
            <a:tailEnd/>
          </a:ln>
        </p:spPr>
      </p:pic>
      <p:pic>
        <p:nvPicPr>
          <p:cNvPr id="3" name="Picture 2" descr="C:\Users\d-edit20a\Desktop\PPT素材\背景\d61d4ef60cf51a7e62e1f8c481a138ba.png"/>
          <p:cNvPicPr>
            <a:picLocks noChangeAspect="1" noChangeArrowheads="1"/>
          </p:cNvPicPr>
          <p:nvPr userDrawn="1"/>
        </p:nvPicPr>
        <p:blipFill>
          <a:blip r:embed="rId3" cstate="print">
            <a:lum bright="10000" contrast="10000"/>
          </a:blip>
          <a:srcRect l="25703" t="24266" r="60246" b="54398"/>
          <a:stretch>
            <a:fillRect/>
          </a:stretch>
        </p:blipFill>
        <p:spPr bwMode="auto">
          <a:xfrm>
            <a:off x="7635875" y="-139700"/>
            <a:ext cx="836613" cy="898525"/>
          </a:xfrm>
          <a:prstGeom prst="rect">
            <a:avLst/>
          </a:prstGeom>
          <a:noFill/>
          <a:ln w="9525">
            <a:noFill/>
            <a:miter lim="800000"/>
            <a:headEnd/>
            <a:tailEnd/>
          </a:ln>
        </p:spPr>
      </p:pic>
      <p:pic>
        <p:nvPicPr>
          <p:cNvPr id="4" name="Picture 2" descr="C:\Users\d-edit20a\Desktop\PPT素材\背景\d61d4ef60cf51a7e62e1f8c481a138ba.png"/>
          <p:cNvPicPr>
            <a:picLocks noChangeAspect="1" noChangeArrowheads="1"/>
          </p:cNvPicPr>
          <p:nvPr userDrawn="1"/>
        </p:nvPicPr>
        <p:blipFill>
          <a:blip r:embed="rId3" cstate="print">
            <a:lum bright="10000" contrast="10000"/>
          </a:blip>
          <a:srcRect l="2974" t="47704" r="79131" b="32915"/>
          <a:stretch>
            <a:fillRect/>
          </a:stretch>
        </p:blipFill>
        <p:spPr bwMode="auto">
          <a:xfrm>
            <a:off x="5565776" y="0"/>
            <a:ext cx="866775" cy="665163"/>
          </a:xfrm>
          <a:prstGeom prst="rect">
            <a:avLst/>
          </a:prstGeom>
          <a:noFill/>
          <a:ln w="9525">
            <a:noFill/>
            <a:miter lim="800000"/>
            <a:headEnd/>
            <a:tailEnd/>
          </a:ln>
        </p:spPr>
      </p:pic>
      <p:pic>
        <p:nvPicPr>
          <p:cNvPr id="5" name="Picture 2" descr="C:\Users\d-edit20a\Desktop\PPT素材\背景\d61d4ef60cf51a7e62e1f8c481a138ba.png"/>
          <p:cNvPicPr>
            <a:picLocks noChangeAspect="1" noChangeArrowheads="1"/>
          </p:cNvPicPr>
          <p:nvPr userDrawn="1"/>
        </p:nvPicPr>
        <p:blipFill>
          <a:blip r:embed="rId3" cstate="print">
            <a:lum bright="10000" contrast="10000"/>
          </a:blip>
          <a:srcRect l="74728" t="32603" r="5832" b="50870"/>
          <a:stretch>
            <a:fillRect/>
          </a:stretch>
        </p:blipFill>
        <p:spPr bwMode="auto">
          <a:xfrm>
            <a:off x="8239126" y="385763"/>
            <a:ext cx="904875" cy="542925"/>
          </a:xfrm>
          <a:prstGeom prst="rect">
            <a:avLst/>
          </a:prstGeom>
          <a:noFill/>
          <a:ln w="9525">
            <a:noFill/>
            <a:miter lim="800000"/>
            <a:headEnd/>
            <a:tailEnd/>
          </a:ln>
        </p:spPr>
      </p:pic>
      <p:pic>
        <p:nvPicPr>
          <p:cNvPr id="6" name="Picture 2" descr="C:\Users\d-edit20a\Desktop\PPT素材\背景\d61d4ef60cf51a7e62e1f8c481a138ba.png"/>
          <p:cNvPicPr>
            <a:picLocks noChangeAspect="1" noChangeArrowheads="1"/>
          </p:cNvPicPr>
          <p:nvPr userDrawn="1"/>
        </p:nvPicPr>
        <p:blipFill>
          <a:blip r:embed="rId3" cstate="print">
            <a:lum bright="10000" contrast="10000"/>
          </a:blip>
          <a:srcRect l="45119" t="67886" r="34267" b="14578"/>
          <a:stretch>
            <a:fillRect/>
          </a:stretch>
        </p:blipFill>
        <p:spPr bwMode="auto">
          <a:xfrm>
            <a:off x="6516689" y="161925"/>
            <a:ext cx="1055687" cy="636588"/>
          </a:xfrm>
          <a:prstGeom prst="rect">
            <a:avLst/>
          </a:prstGeom>
          <a:noFill/>
          <a:ln w="9525">
            <a:noFill/>
            <a:miter lim="800000"/>
            <a:headEnd/>
            <a:tailEnd/>
          </a:ln>
        </p:spPr>
      </p:pic>
      <p:sp>
        <p:nvSpPr>
          <p:cNvPr id="7" name="Date Placeholder 3"/>
          <p:cNvSpPr>
            <a:spLocks noGrp="1"/>
          </p:cNvSpPr>
          <p:nvPr>
            <p:ph type="dt" sz="half" idx="10"/>
          </p:nvPr>
        </p:nvSpPr>
        <p:spPr/>
        <p:txBody>
          <a:bodyPr/>
          <a:lstStyle>
            <a:lvl1pPr>
              <a:defRPr/>
            </a:lvl1pPr>
          </a:lstStyle>
          <a:p>
            <a:pPr>
              <a:defRPr/>
            </a:pPr>
            <a:fld id="{2A33FFD8-DD64-4F0C-A05F-95D7D9D0E8A0}" type="datetimeFigureOut">
              <a:rPr lang="zh-TW" altLang="en-US"/>
              <a:pPr>
                <a:defRPr/>
              </a:pPr>
              <a:t>2019/9/24</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smtClean="0"/>
            </a:lvl1pPr>
          </a:lstStyle>
          <a:p>
            <a:pPr>
              <a:defRPr/>
            </a:pPr>
            <a:fld id="{3D0E09AE-3E0B-43F3-A0FB-B6E6A9D622E9}" type="slidenum">
              <a:rPr lang="zh-TW" altLang="en-US"/>
              <a:pPr>
                <a:defRPr/>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標題及內容">
    <p:spTree>
      <p:nvGrpSpPr>
        <p:cNvPr id="1" name=""/>
        <p:cNvGrpSpPr/>
        <p:nvPr/>
      </p:nvGrpSpPr>
      <p:grpSpPr>
        <a:xfrm>
          <a:off x="0" y="0"/>
          <a:ext cx="0" cy="0"/>
          <a:chOff x="0" y="0"/>
          <a:chExt cx="0" cy="0"/>
        </a:xfrm>
      </p:grpSpPr>
      <p:pic>
        <p:nvPicPr>
          <p:cNvPr id="4" name="Picture 2" descr="C:\Users\d-edit20a\Desktop\PPT素材\邊框便籤素材\888f3a25800bc02975e6b5cb95bf278b.png"/>
          <p:cNvPicPr>
            <a:picLocks noChangeAspect="1" noChangeArrowheads="1"/>
          </p:cNvPicPr>
          <p:nvPr userDrawn="1"/>
        </p:nvPicPr>
        <p:blipFill>
          <a:blip r:embed="rId2" cstate="print"/>
          <a:srcRect r="1430" b="87112"/>
          <a:stretch>
            <a:fillRect/>
          </a:stretch>
        </p:blipFill>
        <p:spPr bwMode="auto">
          <a:xfrm>
            <a:off x="0" y="6162677"/>
            <a:ext cx="9144000" cy="695325"/>
          </a:xfrm>
          <a:prstGeom prst="rect">
            <a:avLst/>
          </a:prstGeom>
          <a:noFill/>
          <a:ln w="9525">
            <a:noFill/>
            <a:miter lim="800000"/>
            <a:headEnd/>
            <a:tailEnd/>
          </a:ln>
        </p:spPr>
      </p:pic>
      <p:pic>
        <p:nvPicPr>
          <p:cNvPr id="5" name="圖片 7" descr="91d4279ac53ddfd9b7e62b744247e0ad.png"/>
          <p:cNvPicPr>
            <a:picLocks noChangeAspect="1"/>
          </p:cNvPicPr>
          <p:nvPr userDrawn="1"/>
        </p:nvPicPr>
        <p:blipFill>
          <a:blip r:embed="rId3" cstate="print">
            <a:clrChange>
              <a:clrFrom>
                <a:srgbClr val="FFFFFF"/>
              </a:clrFrom>
              <a:clrTo>
                <a:srgbClr val="FFFFFF">
                  <a:alpha val="0"/>
                </a:srgbClr>
              </a:clrTo>
            </a:clrChange>
          </a:blip>
          <a:srcRect l="8437" t="11285" r="1866" b="1733"/>
          <a:stretch>
            <a:fillRect/>
          </a:stretch>
        </p:blipFill>
        <p:spPr bwMode="auto">
          <a:xfrm>
            <a:off x="1" y="0"/>
            <a:ext cx="2525713" cy="1208088"/>
          </a:xfrm>
          <a:prstGeom prst="rect">
            <a:avLst/>
          </a:prstGeom>
          <a:noFill/>
          <a:ln w="9525">
            <a:noFill/>
            <a:miter lim="800000"/>
            <a:headEnd/>
            <a:tailEnd/>
          </a:ln>
        </p:spPr>
      </p:pic>
      <p:sp>
        <p:nvSpPr>
          <p:cNvPr id="3" name="Content Placeholder 2"/>
          <p:cNvSpPr>
            <a:spLocks noGrp="1"/>
          </p:cNvSpPr>
          <p:nvPr>
            <p:ph idx="1"/>
          </p:nvPr>
        </p:nvSpPr>
        <p:spPr>
          <a:xfrm>
            <a:off x="457200" y="1340768"/>
            <a:ext cx="8229600" cy="478539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3"/>
          <p:cNvSpPr>
            <a:spLocks noGrp="1"/>
          </p:cNvSpPr>
          <p:nvPr>
            <p:ph type="dt" sz="half" idx="10"/>
          </p:nvPr>
        </p:nvSpPr>
        <p:spPr/>
        <p:txBody>
          <a:bodyPr/>
          <a:lstStyle>
            <a:lvl1pPr>
              <a:defRPr/>
            </a:lvl1pPr>
          </a:lstStyle>
          <a:p>
            <a:pPr>
              <a:defRPr/>
            </a:pPr>
            <a:fld id="{DF8D6FCC-D23D-4EFA-9D80-CCE338E82E5F}" type="datetimeFigureOut">
              <a:rPr lang="zh-TW" altLang="en-US"/>
              <a:pPr>
                <a:defRPr/>
              </a:pPr>
              <a:t>2019/9/24</a:t>
            </a:fld>
            <a:endParaRPr lang="zh-TW" altLang="en-US"/>
          </a:p>
        </p:txBody>
      </p:sp>
      <p:sp>
        <p:nvSpPr>
          <p:cNvPr id="7" name="Footer Placeholder 4"/>
          <p:cNvSpPr>
            <a:spLocks noGrp="1"/>
          </p:cNvSpPr>
          <p:nvPr>
            <p:ph type="ftr" sz="quarter" idx="11"/>
          </p:nvPr>
        </p:nvSpPr>
        <p:spPr/>
        <p:txBody>
          <a:bodyPr/>
          <a:lstStyle>
            <a:lvl1pPr>
              <a:defRPr/>
            </a:lvl1pPr>
          </a:lstStyle>
          <a:p>
            <a:pPr>
              <a:defRPr/>
            </a:pPr>
            <a:endParaRPr lang="zh-TW" altLang="en-US"/>
          </a:p>
        </p:txBody>
      </p:sp>
      <p:sp>
        <p:nvSpPr>
          <p:cNvPr id="8" name="Slide Number Placeholder 5"/>
          <p:cNvSpPr>
            <a:spLocks noGrp="1"/>
          </p:cNvSpPr>
          <p:nvPr>
            <p:ph type="sldNum" sz="quarter" idx="12"/>
          </p:nvPr>
        </p:nvSpPr>
        <p:spPr/>
        <p:txBody>
          <a:bodyPr/>
          <a:lstStyle>
            <a:lvl1pPr>
              <a:defRPr smtClean="0"/>
            </a:lvl1pPr>
          </a:lstStyle>
          <a:p>
            <a:pPr>
              <a:defRPr/>
            </a:pPr>
            <a:fld id="{6366815D-BB10-4352-9D73-D7736C1B7C28}"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標題及內容">
    <p:spTree>
      <p:nvGrpSpPr>
        <p:cNvPr id="1" name=""/>
        <p:cNvGrpSpPr/>
        <p:nvPr/>
      </p:nvGrpSpPr>
      <p:grpSpPr>
        <a:xfrm>
          <a:off x="0" y="0"/>
          <a:ext cx="0" cy="0"/>
          <a:chOff x="0" y="0"/>
          <a:chExt cx="0" cy="0"/>
        </a:xfrm>
      </p:grpSpPr>
      <p:pic>
        <p:nvPicPr>
          <p:cNvPr id="4" name="Picture 2" descr="C:\Users\d-edit20a\Desktop\PPT素材\邊框便籤素材\888f3a25800bc02975e6b5cb95bf278b.png"/>
          <p:cNvPicPr>
            <a:picLocks noChangeAspect="1" noChangeArrowheads="1"/>
          </p:cNvPicPr>
          <p:nvPr userDrawn="1"/>
        </p:nvPicPr>
        <p:blipFill>
          <a:blip r:embed="rId2" cstate="print"/>
          <a:srcRect r="1430" b="87112"/>
          <a:stretch>
            <a:fillRect/>
          </a:stretch>
        </p:blipFill>
        <p:spPr bwMode="auto">
          <a:xfrm>
            <a:off x="0" y="6162677"/>
            <a:ext cx="9144000" cy="695325"/>
          </a:xfrm>
          <a:prstGeom prst="rect">
            <a:avLst/>
          </a:prstGeom>
          <a:noFill/>
          <a:ln w="9525">
            <a:noFill/>
            <a:miter lim="800000"/>
            <a:headEnd/>
            <a:tailEnd/>
          </a:ln>
        </p:spPr>
      </p:pic>
      <p:sp>
        <p:nvSpPr>
          <p:cNvPr id="3" name="Content Placeholder 2"/>
          <p:cNvSpPr>
            <a:spLocks noGrp="1"/>
          </p:cNvSpPr>
          <p:nvPr>
            <p:ph idx="1"/>
          </p:nvPr>
        </p:nvSpPr>
        <p:spPr>
          <a:xfrm>
            <a:off x="628650" y="598714"/>
            <a:ext cx="7886700" cy="557825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BC5F0F1B-D920-4357-9815-0399C42A05A3}" type="datetimeFigureOut">
              <a:rPr lang="zh-TW" altLang="en-US"/>
              <a:pPr>
                <a:defRPr/>
              </a:pPr>
              <a:t>2019/9/24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smtClean="0"/>
            </a:lvl1pPr>
          </a:lstStyle>
          <a:p>
            <a:pPr>
              <a:defRPr/>
            </a:pPr>
            <a:fld id="{EA9FB5CB-8DA4-4DEF-BC3F-AC0FB8E5C9AB}"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標題及內容">
    <p:spTree>
      <p:nvGrpSpPr>
        <p:cNvPr id="1" name=""/>
        <p:cNvGrpSpPr/>
        <p:nvPr/>
      </p:nvGrpSpPr>
      <p:grpSpPr>
        <a:xfrm>
          <a:off x="0" y="0"/>
          <a:ext cx="0" cy="0"/>
          <a:chOff x="0" y="0"/>
          <a:chExt cx="0" cy="0"/>
        </a:xfrm>
      </p:grpSpPr>
      <p:pic>
        <p:nvPicPr>
          <p:cNvPr id="4" name="圖片 6" descr="2c17936bdc995a1a5c18666b2784337f.png"/>
          <p:cNvPicPr>
            <a:picLocks noChangeAspect="1"/>
          </p:cNvPicPr>
          <p:nvPr userDrawn="1"/>
        </p:nvPicPr>
        <p:blipFill>
          <a:blip r:embed="rId2" cstate="print">
            <a:grayscl/>
          </a:blip>
          <a:srcRect l="33556" t="68089" r="50359" b="12830"/>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170DF1DB-3BF0-4ABE-808D-55E61454C459}" type="datetimeFigureOut">
              <a:rPr lang="zh-TW" altLang="en-US"/>
              <a:pPr>
                <a:defRPr/>
              </a:pPr>
              <a:t>2019/9/24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smtClean="0"/>
            </a:lvl1pPr>
          </a:lstStyle>
          <a:p>
            <a:pPr>
              <a:defRPr/>
            </a:pPr>
            <a:fld id="{11E59DB9-F666-436D-AAE5-38179E64D90D}"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內文投影片">
    <p:spTree>
      <p:nvGrpSpPr>
        <p:cNvPr id="1" name=""/>
        <p:cNvGrpSpPr/>
        <p:nvPr/>
      </p:nvGrpSpPr>
      <p:grpSpPr>
        <a:xfrm>
          <a:off x="0" y="0"/>
          <a:ext cx="0" cy="0"/>
          <a:chOff x="0" y="0"/>
          <a:chExt cx="0" cy="0"/>
        </a:xfrm>
      </p:grpSpPr>
      <p:pic>
        <p:nvPicPr>
          <p:cNvPr id="4" name="Picture 8" descr="公民與~3"/>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0" y="0"/>
            <a:ext cx="8229600" cy="764704"/>
          </a:xfrm>
        </p:spPr>
        <p:txBody>
          <a:bodyPr anchor="t"/>
          <a:lstStyle>
            <a:lvl1pPr algn="l">
              <a:defRPr>
                <a:solidFill>
                  <a:srgbClr val="FFFF00"/>
                </a:solidFill>
              </a:defRPr>
            </a:lvl1pPr>
          </a:lstStyle>
          <a:p>
            <a:r>
              <a:rPr lang="zh-TW" altLang="en-US" dirty="0"/>
              <a:t>按一下以編輯母片標題樣式</a:t>
            </a:r>
          </a:p>
        </p:txBody>
      </p:sp>
      <p:sp>
        <p:nvSpPr>
          <p:cNvPr id="8" name="內容版面配置區 7"/>
          <p:cNvSpPr>
            <a:spLocks noGrp="1"/>
          </p:cNvSpPr>
          <p:nvPr>
            <p:ph sz="quarter" idx="13"/>
          </p:nvPr>
        </p:nvSpPr>
        <p:spPr>
          <a:xfrm>
            <a:off x="251520" y="980728"/>
            <a:ext cx="8351838" cy="4897437"/>
          </a:xfrm>
        </p:spPr>
        <p:txBody>
          <a:bodyPr/>
          <a:lstStyle>
            <a:lvl1pPr eaLnBrk="1" hangingPunct="1">
              <a:defRPr sz="3600">
                <a:solidFill>
                  <a:schemeClr val="tx1"/>
                </a:solidFill>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日期版面配置區 2"/>
          <p:cNvSpPr>
            <a:spLocks noGrp="1"/>
          </p:cNvSpPr>
          <p:nvPr>
            <p:ph type="dt" sz="half" idx="14"/>
          </p:nvPr>
        </p:nvSpPr>
        <p:spPr/>
        <p:txBody>
          <a:bodyPr/>
          <a:lstStyle>
            <a:lvl1pPr>
              <a:defRPr/>
            </a:lvl1pPr>
          </a:lstStyle>
          <a:p>
            <a:pPr>
              <a:defRPr/>
            </a:pPr>
            <a:fld id="{2432A065-B8FF-4AF6-B218-A35A1EAEAFEE}" type="datetime1">
              <a:rPr lang="zh-TW" altLang="en-US"/>
              <a:pPr>
                <a:defRPr/>
              </a:pPr>
              <a:t>2019/9/24</a:t>
            </a:fld>
            <a:endParaRPr lang="zh-TW" altLang="en-US"/>
          </a:p>
        </p:txBody>
      </p:sp>
      <p:sp>
        <p:nvSpPr>
          <p:cNvPr id="6" name="頁尾版面配置區 3"/>
          <p:cNvSpPr>
            <a:spLocks noGrp="1"/>
          </p:cNvSpPr>
          <p:nvPr>
            <p:ph type="ftr" sz="quarter" idx="15"/>
          </p:nvPr>
        </p:nvSpPr>
        <p:spPr/>
        <p:txBody>
          <a:bodyPr/>
          <a:lstStyle>
            <a:lvl1pPr>
              <a:defRPr/>
            </a:lvl1pPr>
          </a:lstStyle>
          <a:p>
            <a:pPr>
              <a:defRPr/>
            </a:pPr>
            <a:endParaRPr lang="en-US" altLang="zh-TW"/>
          </a:p>
        </p:txBody>
      </p:sp>
      <p:sp>
        <p:nvSpPr>
          <p:cNvPr id="7" name="投影片編號版面配置區 4"/>
          <p:cNvSpPr>
            <a:spLocks noGrp="1"/>
          </p:cNvSpPr>
          <p:nvPr>
            <p:ph type="sldNum" sz="quarter" idx="16"/>
          </p:nvPr>
        </p:nvSpPr>
        <p:spPr/>
        <p:txBody>
          <a:bodyPr/>
          <a:lstStyle>
            <a:lvl1pPr>
              <a:defRPr/>
            </a:lvl1pPr>
          </a:lstStyle>
          <a:p>
            <a:pPr>
              <a:defRPr/>
            </a:pPr>
            <a:fld id="{D7503411-88B3-4A08-A751-543E0E6F770E}" type="slidenum">
              <a:rPr lang="zh-TW" altLang="en-US"/>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內容">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D8979532-06EC-452A-8CEC-F81447679025}"/>
              </a:ext>
            </a:extLst>
          </p:cNvPr>
          <p:cNvSpPr>
            <a:spLocks noGrp="1"/>
          </p:cNvSpPr>
          <p:nvPr>
            <p:ph idx="1"/>
          </p:nvPr>
        </p:nvSpPr>
        <p:spPr>
          <a:xfrm>
            <a:off x="357808" y="1398242"/>
            <a:ext cx="8483048" cy="481371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9C9C5307-ED2F-4538-99A3-69F22CE5441A}"/>
              </a:ext>
            </a:extLst>
          </p:cNvPr>
          <p:cNvSpPr>
            <a:spLocks noGrp="1"/>
          </p:cNvSpPr>
          <p:nvPr>
            <p:ph type="dt" sz="half" idx="10"/>
          </p:nvPr>
        </p:nvSpPr>
        <p:spPr/>
        <p:txBody>
          <a:bodyPr/>
          <a:lstStyle/>
          <a:p>
            <a:fld id="{62FD3487-6EE8-4338-958C-212921BA4515}" type="datetimeFigureOut">
              <a:rPr lang="zh-TW" altLang="en-US" smtClean="0"/>
              <a:pPr/>
              <a:t>2019/9/24</a:t>
            </a:fld>
            <a:endParaRPr lang="zh-TW" altLang="en-US"/>
          </a:p>
        </p:txBody>
      </p:sp>
      <p:sp>
        <p:nvSpPr>
          <p:cNvPr id="5" name="頁尾版面配置區 4">
            <a:extLst>
              <a:ext uri="{FF2B5EF4-FFF2-40B4-BE49-F238E27FC236}">
                <a16:creationId xmlns="" xmlns:a16="http://schemas.microsoft.com/office/drawing/2014/main" id="{45BA63A0-5B73-4015-93C2-CC6CBB83FA3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8AFA36AB-F635-4F5A-AD3D-D6DE16609329}"/>
              </a:ext>
            </a:extLst>
          </p:cNvPr>
          <p:cNvSpPr>
            <a:spLocks noGrp="1"/>
          </p:cNvSpPr>
          <p:nvPr>
            <p:ph type="sldNum" sz="quarter" idx="12"/>
          </p:nvPr>
        </p:nvSpPr>
        <p:spPr/>
        <p:txBody>
          <a:bodyPr/>
          <a:lstStyle/>
          <a:p>
            <a:fld id="{604A4B57-DE21-407A-9BE7-7EC20984BD80}" type="slidenum">
              <a:rPr lang="zh-TW" altLang="en-US" smtClean="0"/>
              <a:pPr/>
              <a:t>‹#›</a:t>
            </a:fld>
            <a:endParaRPr lang="zh-TW" altLang="en-US"/>
          </a:p>
        </p:txBody>
      </p:sp>
      <p:sp>
        <p:nvSpPr>
          <p:cNvPr id="7" name="標題 1">
            <a:extLst>
              <a:ext uri="{FF2B5EF4-FFF2-40B4-BE49-F238E27FC236}">
                <a16:creationId xmlns="" xmlns:a16="http://schemas.microsoft.com/office/drawing/2014/main" id="{216950CB-3B43-40B5-B155-5B5A5C06082C}"/>
              </a:ext>
            </a:extLst>
          </p:cNvPr>
          <p:cNvSpPr>
            <a:spLocks noGrp="1"/>
          </p:cNvSpPr>
          <p:nvPr>
            <p:ph type="title"/>
          </p:nvPr>
        </p:nvSpPr>
        <p:spPr>
          <a:xfrm>
            <a:off x="357808" y="365126"/>
            <a:ext cx="8483048" cy="827571"/>
          </a:xfrm>
        </p:spPr>
        <p:txBody>
          <a:bodyPr/>
          <a:lstStyle/>
          <a:p>
            <a:r>
              <a:rPr lang="zh-TW" altLang="en-US"/>
              <a:t>按一下以編輯母片標題樣式</a:t>
            </a:r>
          </a:p>
        </p:txBody>
      </p:sp>
    </p:spTree>
    <p:extLst>
      <p:ext uri="{BB962C8B-B14F-4D97-AF65-F5344CB8AC3E}">
        <p14:creationId xmlns:p14="http://schemas.microsoft.com/office/powerpoint/2010/main" xmlns="" val="6024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CA8FFEB-1142-4FE2-9DE6-7F2A6D1D2C3D}"/>
              </a:ext>
            </a:extLst>
          </p:cNvPr>
          <p:cNvSpPr>
            <a:spLocks noGrp="1"/>
          </p:cNvSpPr>
          <p:nvPr>
            <p:ph type="title"/>
          </p:nvPr>
        </p:nvSpPr>
        <p:spPr>
          <a:xfrm>
            <a:off x="623887" y="1709738"/>
            <a:ext cx="78867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 xmlns:a16="http://schemas.microsoft.com/office/drawing/2014/main" id="{48936BC6-960F-40CE-98A4-FE773AEB5242}"/>
              </a:ext>
            </a:extLst>
          </p:cNvPr>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 xmlns:a16="http://schemas.microsoft.com/office/drawing/2014/main" id="{36CBB19B-978A-4D61-8E72-BDBA50F71855}"/>
              </a:ext>
            </a:extLst>
          </p:cNvPr>
          <p:cNvSpPr>
            <a:spLocks noGrp="1"/>
          </p:cNvSpPr>
          <p:nvPr>
            <p:ph type="dt" sz="half" idx="10"/>
          </p:nvPr>
        </p:nvSpPr>
        <p:spPr/>
        <p:txBody>
          <a:bodyPr/>
          <a:lstStyle/>
          <a:p>
            <a:fld id="{62FD3487-6EE8-4338-958C-212921BA4515}" type="datetimeFigureOut">
              <a:rPr lang="zh-TW" altLang="en-US" smtClean="0"/>
              <a:pPr/>
              <a:t>2019/9/24</a:t>
            </a:fld>
            <a:endParaRPr lang="zh-TW" altLang="en-US"/>
          </a:p>
        </p:txBody>
      </p:sp>
      <p:sp>
        <p:nvSpPr>
          <p:cNvPr id="5" name="頁尾版面配置區 4">
            <a:extLst>
              <a:ext uri="{FF2B5EF4-FFF2-40B4-BE49-F238E27FC236}">
                <a16:creationId xmlns="" xmlns:a16="http://schemas.microsoft.com/office/drawing/2014/main" id="{3B4D221D-68AC-4A0C-A17D-0D9F15E9E5F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6FF87C67-93CC-4F1F-8AF3-286618C410FE}"/>
              </a:ext>
            </a:extLst>
          </p:cNvPr>
          <p:cNvSpPr>
            <a:spLocks noGrp="1"/>
          </p:cNvSpPr>
          <p:nvPr>
            <p:ph type="sldNum" sz="quarter" idx="12"/>
          </p:nvPr>
        </p:nvSpPr>
        <p:spPr/>
        <p:txBody>
          <a:bodyPr/>
          <a:lstStyle/>
          <a:p>
            <a:fld id="{604A4B57-DE21-407A-9BE7-7EC20984BD80}" type="slidenum">
              <a:rPr lang="zh-TW" altLang="en-US" smtClean="0"/>
              <a:pPr/>
              <a:t>‹#›</a:t>
            </a:fld>
            <a:endParaRPr lang="zh-TW" altLang="en-US"/>
          </a:p>
        </p:txBody>
      </p:sp>
    </p:spTree>
    <p:extLst>
      <p:ext uri="{BB962C8B-B14F-4D97-AF65-F5344CB8AC3E}">
        <p14:creationId xmlns:p14="http://schemas.microsoft.com/office/powerpoint/2010/main" xmlns="" val="9596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A087FEF-D3CB-4FE0-8E8E-1A87DD7126F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 xmlns:a16="http://schemas.microsoft.com/office/drawing/2014/main" id="{69649855-23B1-4A34-8FF5-8A43AAADA6C0}"/>
              </a:ext>
            </a:extLst>
          </p:cNvPr>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 xmlns:a16="http://schemas.microsoft.com/office/drawing/2014/main" id="{2421F7BA-2D56-4BD1-B8CF-E62BDE1AD1DA}"/>
              </a:ext>
            </a:extLst>
          </p:cNvPr>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 xmlns:a16="http://schemas.microsoft.com/office/drawing/2014/main" id="{59AD60C9-A607-41E0-ADFB-8E1457D5F87E}"/>
              </a:ext>
            </a:extLst>
          </p:cNvPr>
          <p:cNvSpPr>
            <a:spLocks noGrp="1"/>
          </p:cNvSpPr>
          <p:nvPr>
            <p:ph type="dt" sz="half" idx="10"/>
          </p:nvPr>
        </p:nvSpPr>
        <p:spPr/>
        <p:txBody>
          <a:bodyPr/>
          <a:lstStyle/>
          <a:p>
            <a:fld id="{62FD3487-6EE8-4338-958C-212921BA4515}" type="datetimeFigureOut">
              <a:rPr lang="zh-TW" altLang="en-US" smtClean="0"/>
              <a:pPr/>
              <a:t>2019/9/24</a:t>
            </a:fld>
            <a:endParaRPr lang="zh-TW" altLang="en-US"/>
          </a:p>
        </p:txBody>
      </p:sp>
      <p:sp>
        <p:nvSpPr>
          <p:cNvPr id="6" name="頁尾版面配置區 5">
            <a:extLst>
              <a:ext uri="{FF2B5EF4-FFF2-40B4-BE49-F238E27FC236}">
                <a16:creationId xmlns="" xmlns:a16="http://schemas.microsoft.com/office/drawing/2014/main" id="{B70838E5-BA9F-49FC-AE31-65A2A2BCF02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45D2E894-0532-47A7-A2F4-AE4C437F1AF1}"/>
              </a:ext>
            </a:extLst>
          </p:cNvPr>
          <p:cNvSpPr>
            <a:spLocks noGrp="1"/>
          </p:cNvSpPr>
          <p:nvPr>
            <p:ph type="sldNum" sz="quarter" idx="12"/>
          </p:nvPr>
        </p:nvSpPr>
        <p:spPr/>
        <p:txBody>
          <a:bodyPr/>
          <a:lstStyle/>
          <a:p>
            <a:fld id="{604A4B57-DE21-407A-9BE7-7EC20984BD80}" type="slidenum">
              <a:rPr lang="zh-TW" altLang="en-US" smtClean="0"/>
              <a:pPr/>
              <a:t>‹#›</a:t>
            </a:fld>
            <a:endParaRPr lang="zh-TW" altLang="en-US"/>
          </a:p>
        </p:txBody>
      </p:sp>
    </p:spTree>
    <p:extLst>
      <p:ext uri="{BB962C8B-B14F-4D97-AF65-F5344CB8AC3E}">
        <p14:creationId xmlns:p14="http://schemas.microsoft.com/office/powerpoint/2010/main" xmlns="" val="3242178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053EF60-FCC7-46EB-AB84-4E7D970A41E8}"/>
              </a:ext>
            </a:extLst>
          </p:cNvPr>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a:extLst>
              <a:ext uri="{FF2B5EF4-FFF2-40B4-BE49-F238E27FC236}">
                <a16:creationId xmlns="" xmlns:a16="http://schemas.microsoft.com/office/drawing/2014/main" id="{F885808B-4A3D-4161-BD56-68EE09E4880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 xmlns:a16="http://schemas.microsoft.com/office/drawing/2014/main" id="{A28D19E3-B948-4E44-9D5E-F3BEA1E32178}"/>
              </a:ext>
            </a:extLst>
          </p:cNvPr>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 xmlns:a16="http://schemas.microsoft.com/office/drawing/2014/main" id="{15DEDA93-986E-4E53-A93B-C5B5088A55BC}"/>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 xmlns:a16="http://schemas.microsoft.com/office/drawing/2014/main" id="{D04EF6A0-03A7-4B32-AE5D-7E49DD876B2F}"/>
              </a:ext>
            </a:extLst>
          </p:cNvPr>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 xmlns:a16="http://schemas.microsoft.com/office/drawing/2014/main" id="{8B68CB4F-75FF-47CA-98F2-16A2E7FBA0B6}"/>
              </a:ext>
            </a:extLst>
          </p:cNvPr>
          <p:cNvSpPr>
            <a:spLocks noGrp="1"/>
          </p:cNvSpPr>
          <p:nvPr>
            <p:ph type="dt" sz="half" idx="10"/>
          </p:nvPr>
        </p:nvSpPr>
        <p:spPr/>
        <p:txBody>
          <a:bodyPr/>
          <a:lstStyle/>
          <a:p>
            <a:fld id="{62FD3487-6EE8-4338-958C-212921BA4515}" type="datetimeFigureOut">
              <a:rPr lang="zh-TW" altLang="en-US" smtClean="0"/>
              <a:pPr/>
              <a:t>2019/9/24</a:t>
            </a:fld>
            <a:endParaRPr lang="zh-TW" altLang="en-US"/>
          </a:p>
        </p:txBody>
      </p:sp>
      <p:sp>
        <p:nvSpPr>
          <p:cNvPr id="8" name="頁尾版面配置區 7">
            <a:extLst>
              <a:ext uri="{FF2B5EF4-FFF2-40B4-BE49-F238E27FC236}">
                <a16:creationId xmlns="" xmlns:a16="http://schemas.microsoft.com/office/drawing/2014/main" id="{4852BE9F-F545-489D-A8F5-6D3DA139571C}"/>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 xmlns:a16="http://schemas.microsoft.com/office/drawing/2014/main" id="{490B0A5A-5E68-4608-A28A-4869825C4083}"/>
              </a:ext>
            </a:extLst>
          </p:cNvPr>
          <p:cNvSpPr>
            <a:spLocks noGrp="1"/>
          </p:cNvSpPr>
          <p:nvPr>
            <p:ph type="sldNum" sz="quarter" idx="12"/>
          </p:nvPr>
        </p:nvSpPr>
        <p:spPr/>
        <p:txBody>
          <a:bodyPr/>
          <a:lstStyle/>
          <a:p>
            <a:fld id="{604A4B57-DE21-407A-9BE7-7EC20984BD80}" type="slidenum">
              <a:rPr lang="zh-TW" altLang="en-US" smtClean="0"/>
              <a:pPr/>
              <a:t>‹#›</a:t>
            </a:fld>
            <a:endParaRPr lang="zh-TW" altLang="en-US"/>
          </a:p>
        </p:txBody>
      </p:sp>
    </p:spTree>
    <p:extLst>
      <p:ext uri="{BB962C8B-B14F-4D97-AF65-F5344CB8AC3E}">
        <p14:creationId xmlns:p14="http://schemas.microsoft.com/office/powerpoint/2010/main" xmlns="" val="103188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03BED2E-4A2F-4189-AA6D-832BFE8AB84A}"/>
              </a:ext>
            </a:extLst>
          </p:cNvPr>
          <p:cNvSpPr>
            <a:spLocks noGrp="1"/>
          </p:cNvSpPr>
          <p:nvPr>
            <p:ph type="title"/>
          </p:nvPr>
        </p:nvSpPr>
        <p:spPr>
          <a:xfrm>
            <a:off x="357808" y="365126"/>
            <a:ext cx="8157542" cy="827571"/>
          </a:xfrm>
        </p:spPr>
        <p:txBody>
          <a:bodyPr/>
          <a:lstStyle/>
          <a:p>
            <a:r>
              <a:rPr lang="zh-TW" altLang="en-US"/>
              <a:t>按一下以編輯母片標題樣式</a:t>
            </a:r>
          </a:p>
        </p:txBody>
      </p:sp>
      <p:sp>
        <p:nvSpPr>
          <p:cNvPr id="3" name="日期版面配置區 2">
            <a:extLst>
              <a:ext uri="{FF2B5EF4-FFF2-40B4-BE49-F238E27FC236}">
                <a16:creationId xmlns="" xmlns:a16="http://schemas.microsoft.com/office/drawing/2014/main" id="{AA3B8242-4502-4DBD-8CDA-80A55745D192}"/>
              </a:ext>
            </a:extLst>
          </p:cNvPr>
          <p:cNvSpPr>
            <a:spLocks noGrp="1"/>
          </p:cNvSpPr>
          <p:nvPr>
            <p:ph type="dt" sz="half" idx="10"/>
          </p:nvPr>
        </p:nvSpPr>
        <p:spPr/>
        <p:txBody>
          <a:bodyPr/>
          <a:lstStyle/>
          <a:p>
            <a:fld id="{62FD3487-6EE8-4338-958C-212921BA4515}" type="datetimeFigureOut">
              <a:rPr lang="zh-TW" altLang="en-US" smtClean="0"/>
              <a:pPr/>
              <a:t>2019/9/24</a:t>
            </a:fld>
            <a:endParaRPr lang="zh-TW" altLang="en-US"/>
          </a:p>
        </p:txBody>
      </p:sp>
      <p:sp>
        <p:nvSpPr>
          <p:cNvPr id="4" name="頁尾版面配置區 3">
            <a:extLst>
              <a:ext uri="{FF2B5EF4-FFF2-40B4-BE49-F238E27FC236}">
                <a16:creationId xmlns="" xmlns:a16="http://schemas.microsoft.com/office/drawing/2014/main" id="{DBDC26B5-EEE8-490D-8D12-581E3FA72B39}"/>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 xmlns:a16="http://schemas.microsoft.com/office/drawing/2014/main" id="{1D3334AF-5839-4A50-AC41-9E91013D883E}"/>
              </a:ext>
            </a:extLst>
          </p:cNvPr>
          <p:cNvSpPr>
            <a:spLocks noGrp="1"/>
          </p:cNvSpPr>
          <p:nvPr>
            <p:ph type="sldNum" sz="quarter" idx="12"/>
          </p:nvPr>
        </p:nvSpPr>
        <p:spPr/>
        <p:txBody>
          <a:bodyPr/>
          <a:lstStyle/>
          <a:p>
            <a:fld id="{604A4B57-DE21-407A-9BE7-7EC20984BD80}" type="slidenum">
              <a:rPr lang="zh-TW" altLang="en-US" smtClean="0"/>
              <a:pPr/>
              <a:t>‹#›</a:t>
            </a:fld>
            <a:endParaRPr lang="zh-TW" altLang="en-US"/>
          </a:p>
        </p:txBody>
      </p:sp>
    </p:spTree>
    <p:extLst>
      <p:ext uri="{BB962C8B-B14F-4D97-AF65-F5344CB8AC3E}">
        <p14:creationId xmlns:p14="http://schemas.microsoft.com/office/powerpoint/2010/main" xmlns="" val="171689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 xmlns:a16="http://schemas.microsoft.com/office/drawing/2014/main" id="{C69940C7-ECC2-42B4-93C1-5D82D52B3C36}"/>
              </a:ext>
            </a:extLst>
          </p:cNvPr>
          <p:cNvSpPr>
            <a:spLocks noGrp="1"/>
          </p:cNvSpPr>
          <p:nvPr>
            <p:ph type="dt" sz="half" idx="10"/>
          </p:nvPr>
        </p:nvSpPr>
        <p:spPr/>
        <p:txBody>
          <a:bodyPr/>
          <a:lstStyle/>
          <a:p>
            <a:fld id="{62FD3487-6EE8-4338-958C-212921BA4515}" type="datetimeFigureOut">
              <a:rPr lang="zh-TW" altLang="en-US" smtClean="0"/>
              <a:pPr/>
              <a:t>2019/9/24</a:t>
            </a:fld>
            <a:endParaRPr lang="zh-TW" altLang="en-US"/>
          </a:p>
        </p:txBody>
      </p:sp>
      <p:sp>
        <p:nvSpPr>
          <p:cNvPr id="3" name="頁尾版面配置區 2">
            <a:extLst>
              <a:ext uri="{FF2B5EF4-FFF2-40B4-BE49-F238E27FC236}">
                <a16:creationId xmlns="" xmlns:a16="http://schemas.microsoft.com/office/drawing/2014/main" id="{7C819853-51B7-47AD-A402-004473B4139E}"/>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 xmlns:a16="http://schemas.microsoft.com/office/drawing/2014/main" id="{518E7A6D-73AB-404C-80B2-73C3377AA743}"/>
              </a:ext>
            </a:extLst>
          </p:cNvPr>
          <p:cNvSpPr>
            <a:spLocks noGrp="1"/>
          </p:cNvSpPr>
          <p:nvPr>
            <p:ph type="sldNum" sz="quarter" idx="12"/>
          </p:nvPr>
        </p:nvSpPr>
        <p:spPr/>
        <p:txBody>
          <a:bodyPr/>
          <a:lstStyle/>
          <a:p>
            <a:fld id="{604A4B57-DE21-407A-9BE7-7EC20984BD80}" type="slidenum">
              <a:rPr lang="zh-TW" altLang="en-US" smtClean="0"/>
              <a:pPr/>
              <a:t>‹#›</a:t>
            </a:fld>
            <a:endParaRPr lang="zh-TW" altLang="en-US"/>
          </a:p>
        </p:txBody>
      </p:sp>
    </p:spTree>
    <p:extLst>
      <p:ext uri="{BB962C8B-B14F-4D97-AF65-F5344CB8AC3E}">
        <p14:creationId xmlns:p14="http://schemas.microsoft.com/office/powerpoint/2010/main" xmlns="" val="173211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433589FD-5B76-4B14-A4D9-044AFA497B7B}"/>
              </a:ext>
            </a:extLst>
          </p:cNvPr>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 xmlns:a16="http://schemas.microsoft.com/office/drawing/2014/main" id="{7A591F52-E42C-4CA7-8451-236DD55CC9F7}"/>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 xmlns:a16="http://schemas.microsoft.com/office/drawing/2014/main" id="{F16452DB-7277-4082-9235-CF5A41F2280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 xmlns:a16="http://schemas.microsoft.com/office/drawing/2014/main" id="{FB473DBC-8651-4E58-A6DF-EB4A532B43BF}"/>
              </a:ext>
            </a:extLst>
          </p:cNvPr>
          <p:cNvSpPr>
            <a:spLocks noGrp="1"/>
          </p:cNvSpPr>
          <p:nvPr>
            <p:ph type="dt" sz="half" idx="10"/>
          </p:nvPr>
        </p:nvSpPr>
        <p:spPr/>
        <p:txBody>
          <a:bodyPr/>
          <a:lstStyle/>
          <a:p>
            <a:fld id="{62FD3487-6EE8-4338-958C-212921BA4515}" type="datetimeFigureOut">
              <a:rPr lang="zh-TW" altLang="en-US" smtClean="0"/>
              <a:pPr/>
              <a:t>2019/9/24</a:t>
            </a:fld>
            <a:endParaRPr lang="zh-TW" altLang="en-US"/>
          </a:p>
        </p:txBody>
      </p:sp>
      <p:sp>
        <p:nvSpPr>
          <p:cNvPr id="6" name="頁尾版面配置區 5">
            <a:extLst>
              <a:ext uri="{FF2B5EF4-FFF2-40B4-BE49-F238E27FC236}">
                <a16:creationId xmlns="" xmlns:a16="http://schemas.microsoft.com/office/drawing/2014/main" id="{3DBF0CA4-11E3-4C2F-894A-AFC55223AB0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F0CE7682-F6DB-4929-8E54-98053B83684C}"/>
              </a:ext>
            </a:extLst>
          </p:cNvPr>
          <p:cNvSpPr>
            <a:spLocks noGrp="1"/>
          </p:cNvSpPr>
          <p:nvPr>
            <p:ph type="sldNum" sz="quarter" idx="12"/>
          </p:nvPr>
        </p:nvSpPr>
        <p:spPr/>
        <p:txBody>
          <a:bodyPr/>
          <a:lstStyle/>
          <a:p>
            <a:fld id="{604A4B57-DE21-407A-9BE7-7EC20984BD80}" type="slidenum">
              <a:rPr lang="zh-TW" altLang="en-US" smtClean="0"/>
              <a:pPr/>
              <a:t>‹#›</a:t>
            </a:fld>
            <a:endParaRPr lang="zh-TW" altLang="en-US"/>
          </a:p>
        </p:txBody>
      </p:sp>
    </p:spTree>
    <p:extLst>
      <p:ext uri="{BB962C8B-B14F-4D97-AF65-F5344CB8AC3E}">
        <p14:creationId xmlns:p14="http://schemas.microsoft.com/office/powerpoint/2010/main" xmlns="" val="348218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344D12BA-B098-4258-88BA-17D58440A3F6}"/>
              </a:ext>
            </a:extLst>
          </p:cNvPr>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 xmlns:a16="http://schemas.microsoft.com/office/drawing/2014/main" id="{1CE6BFFD-AB06-42AC-9A90-FB2A8E391D10}"/>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 xmlns:a16="http://schemas.microsoft.com/office/drawing/2014/main" id="{9F353516-3769-4F0E-886B-04F68EB80DE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 xmlns:a16="http://schemas.microsoft.com/office/drawing/2014/main" id="{ECBDDD50-8826-4332-9598-38618098A955}"/>
              </a:ext>
            </a:extLst>
          </p:cNvPr>
          <p:cNvSpPr>
            <a:spLocks noGrp="1"/>
          </p:cNvSpPr>
          <p:nvPr>
            <p:ph type="dt" sz="half" idx="10"/>
          </p:nvPr>
        </p:nvSpPr>
        <p:spPr/>
        <p:txBody>
          <a:bodyPr/>
          <a:lstStyle/>
          <a:p>
            <a:fld id="{62FD3487-6EE8-4338-958C-212921BA4515}" type="datetimeFigureOut">
              <a:rPr lang="zh-TW" altLang="en-US" smtClean="0"/>
              <a:pPr/>
              <a:t>2019/9/24</a:t>
            </a:fld>
            <a:endParaRPr lang="zh-TW" altLang="en-US"/>
          </a:p>
        </p:txBody>
      </p:sp>
      <p:sp>
        <p:nvSpPr>
          <p:cNvPr id="6" name="頁尾版面配置區 5">
            <a:extLst>
              <a:ext uri="{FF2B5EF4-FFF2-40B4-BE49-F238E27FC236}">
                <a16:creationId xmlns="" xmlns:a16="http://schemas.microsoft.com/office/drawing/2014/main" id="{E2C9B903-F3AC-42DC-BBDE-E6546EA7FA7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321EDAF4-EF10-4B9B-B746-9EF43A4B1C78}"/>
              </a:ext>
            </a:extLst>
          </p:cNvPr>
          <p:cNvSpPr>
            <a:spLocks noGrp="1"/>
          </p:cNvSpPr>
          <p:nvPr>
            <p:ph type="sldNum" sz="quarter" idx="12"/>
          </p:nvPr>
        </p:nvSpPr>
        <p:spPr/>
        <p:txBody>
          <a:bodyPr/>
          <a:lstStyle/>
          <a:p>
            <a:fld id="{604A4B57-DE21-407A-9BE7-7EC20984BD80}" type="slidenum">
              <a:rPr lang="zh-TW" altLang="en-US" smtClean="0"/>
              <a:pPr/>
              <a:t>‹#›</a:t>
            </a:fld>
            <a:endParaRPr lang="zh-TW" altLang="en-US"/>
          </a:p>
        </p:txBody>
      </p:sp>
    </p:spTree>
    <p:extLst>
      <p:ext uri="{BB962C8B-B14F-4D97-AF65-F5344CB8AC3E}">
        <p14:creationId xmlns:p14="http://schemas.microsoft.com/office/powerpoint/2010/main" xmlns="" val="261723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 xmlns:a16="http://schemas.microsoft.com/office/drawing/2014/main" id="{E4F75ACE-8A3F-4E90-AD19-B81AF8CDD63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 xmlns:a16="http://schemas.microsoft.com/office/drawing/2014/main" id="{14B6B0A5-4737-4FE7-ADEA-5CBA28886C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6A68957E-8D60-4BA4-BBFE-E458B66658D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D3487-6EE8-4338-958C-212921BA4515}" type="datetimeFigureOut">
              <a:rPr lang="zh-TW" altLang="en-US" smtClean="0"/>
              <a:pPr/>
              <a:t>2019/9/24</a:t>
            </a:fld>
            <a:endParaRPr lang="zh-TW" altLang="en-US"/>
          </a:p>
        </p:txBody>
      </p:sp>
      <p:sp>
        <p:nvSpPr>
          <p:cNvPr id="5" name="頁尾版面配置區 4">
            <a:extLst>
              <a:ext uri="{FF2B5EF4-FFF2-40B4-BE49-F238E27FC236}">
                <a16:creationId xmlns="" xmlns:a16="http://schemas.microsoft.com/office/drawing/2014/main" id="{0084E248-E83B-456A-AD67-9D1701C9FB6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 xmlns:a16="http://schemas.microsoft.com/office/drawing/2014/main" id="{74A18D66-21B8-4626-A029-BB5871B4FCA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A4B57-DE21-407A-9BE7-7EC20984BD80}" type="slidenum">
              <a:rPr lang="zh-TW" altLang="en-US" smtClean="0"/>
              <a:pPr/>
              <a:t>‹#›</a:t>
            </a:fld>
            <a:endParaRPr lang="zh-TW" altLang="en-US"/>
          </a:p>
        </p:txBody>
      </p:sp>
    </p:spTree>
    <p:extLst>
      <p:ext uri="{BB962C8B-B14F-4D97-AF65-F5344CB8AC3E}">
        <p14:creationId xmlns:p14="http://schemas.microsoft.com/office/powerpoint/2010/main" xmlns="" val="4106439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s://www.youtube.com/watch?v=axih4YI7iCQ"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www.youtube.com/watch?v=P-l8fmvOfvs" TargetMode="External"/><Relationship Id="rId5" Type="http://schemas.openxmlformats.org/officeDocument/2006/relationships/hyperlink" Target="https://www.youtube.com/watch?v=8fypP1kLRrU" TargetMode="External"/><Relationship Id="rId4" Type="http://schemas.openxmlformats.org/officeDocument/2006/relationships/hyperlink" Target="https://www.youtube.com/watch?v=oOw7IzdiLQ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slide" Target="slide63.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Mcaoj4M8CM8"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hyperlink" Target="http://www.epochtimes.com/b5/13/6/20/n3898556.htm"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hyperlink" Target="http://www.epochtimes.com/b5/tag/%e7%b4%8d%e7%b2%b9.html"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hyperlink" Target="http://www.epochtimes.com/b5/tag/%e7%b4%8d%e7%b2%b9.html"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hyperlink" Target="http://www.epochtimes.com/b5/tag/%e8%bf%ab%e5%ae%b3.html"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2" Type="http://schemas.openxmlformats.org/officeDocument/2006/relationships/hyperlink" Target="https://vocus.cc/publications/5d850fa3fd8978000138ed11"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https://zh.wikipedia.org/wiki/2019%E5%B9%B4%E4%B8%AD%E8%8F%AF%E6%B0%91%E5%9C%8B%E7%B8%BD%E7%B5%B1%E5%BA%9C%E4%BE%8D%E8%A1%9B%E5%AE%A4%E8%B5%B0%E7%A7%81%E9%A6%99%E8%8F%B8%E6%A1%88"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hyperlink" Target="https://zh.wikipedia.org/wiki/%E6%96%B0%E8%87%BA%E5%B9%A3" TargetMode="External"/><Relationship Id="rId13" Type="http://schemas.openxmlformats.org/officeDocument/2006/relationships/hyperlink" Target="https://zh.wikipedia.org/wiki/%E8%A1%8C%E6%94%BF%E9%99%A2%E5%9C%8B%E8%BB%8D%E9%80%80%E9%99%A4%E5%BD%B9%E5%AE%98%E5%85%B5%E8%BC%94%E5%B0%8E%E5%A7%94%E5%93%A1%E6%9C%83" TargetMode="External"/><Relationship Id="rId3" Type="http://schemas.openxmlformats.org/officeDocument/2006/relationships/hyperlink" Target="https://zh.wikipedia.org/wiki/%E4%B8%AD%E8%8F%AF%E6%B0%91%E5%9C%8B%E7%B8%BD%E7%B5%B1%E5%BA%9C" TargetMode="External"/><Relationship Id="rId7" Type="http://schemas.openxmlformats.org/officeDocument/2006/relationships/hyperlink" Target="https://zh.wikipedia.org/wiki/%E8%B5%B0%E7%A7%81" TargetMode="External"/><Relationship Id="rId12" Type="http://schemas.openxmlformats.org/officeDocument/2006/relationships/hyperlink" Target="https://zh.wikipedia.org/wiki/%E4%B8%8A%E5%B0%87" TargetMode="External"/><Relationship Id="rId17" Type="http://schemas.openxmlformats.org/officeDocument/2006/relationships/hyperlink" Target="https://zh.wikipedia.org/w/index.php?title=%E9%8D%BE%E6%A8%B9%E6%98%8E&amp;action=edit&amp;redlink=1" TargetMode="External"/><Relationship Id="rId2" Type="http://schemas.openxmlformats.org/officeDocument/2006/relationships/hyperlink" Target="https://zh.wikipedia.org/wiki/%E4%B8%AD%E8%8F%AF%E6%B0%91%E5%9C%8B%E5%9C%8B%E5%AE%B6%E5%AE%89%E5%85%A8%E5%B1%80" TargetMode="External"/><Relationship Id="rId16" Type="http://schemas.openxmlformats.org/officeDocument/2006/relationships/hyperlink" Target="https://zh.wikipedia.org/wiki/%E6%86%B2%E5%85%B5%E6%8C%87%E6%8F%AE%E9%83%A8" TargetMode="External"/><Relationship Id="rId1" Type="http://schemas.openxmlformats.org/officeDocument/2006/relationships/slideLayout" Target="../slideLayouts/slideLayout12.xml"/><Relationship Id="rId6" Type="http://schemas.openxmlformats.org/officeDocument/2006/relationships/hyperlink" Target="https://zh.wikipedia.org/wiki/%E9%A6%99%E7%83%9F" TargetMode="External"/><Relationship Id="rId11" Type="http://schemas.openxmlformats.org/officeDocument/2006/relationships/hyperlink" Target="https://zh.wikipedia.org/wiki/%E5%BD%AD%E5%8B%9D%E7%AB%B9" TargetMode="External"/><Relationship Id="rId5" Type="http://schemas.openxmlformats.org/officeDocument/2006/relationships/hyperlink" Target="https://zh.wikipedia.org/wiki/%E8%94%A1%E8%8B%B1%E6%96%87" TargetMode="External"/><Relationship Id="rId15" Type="http://schemas.openxmlformats.org/officeDocument/2006/relationships/hyperlink" Target="https://zh.wikipedia.org/wiki/%E5%BC%B5%E6%8D%B7_(%E8%BB%8D%E4%BA%BA)" TargetMode="External"/><Relationship Id="rId10" Type="http://schemas.openxmlformats.org/officeDocument/2006/relationships/hyperlink" Target="https://zh.wikipedia.org/wiki/2019%E5%B9%B4%E4%B8%AD%E8%8F%AF%E6%B0%91%E5%9C%8B%E7%B8%BD%E7%B5%B1%E5%BA%9C%E4%BE%8D%E8%A1%9B%E5%AE%A4%E8%B5%B0%E7%A7%81%E9%A6%99%E8%8F%B8%E6%A1%88" TargetMode="External"/><Relationship Id="rId4" Type="http://schemas.openxmlformats.org/officeDocument/2006/relationships/hyperlink" Target="https://zh.wikipedia.org/wiki/%E4%B8%AD%E5%8D%8E%E6%B0%91%E5%9B%BD%E6%80%BB%E7%BB%9F" TargetMode="External"/><Relationship Id="rId9" Type="http://schemas.openxmlformats.org/officeDocument/2006/relationships/hyperlink" Target="https://zh.wikipedia.org/wiki/%E4%B8%AD%E8%8F%AF%E8%88%AA%E7%A9%BA" TargetMode="External"/><Relationship Id="rId14" Type="http://schemas.openxmlformats.org/officeDocument/2006/relationships/hyperlink" Target="https://zh.wikipedia.org/wiki/%E9%82%B1%E5%9C%8B%E6%AD%A3"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Xx2e2Xc49Pc" TargetMode="External"/><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image" Target="../media/image19.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s://www.thenewslens.com/article/3741" TargetMode="Externa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hyperlink" Target="https://www.books.com.tw/products/0010721982"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hyperlink" Target="https://www.nooutsider.tw/"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youtube.com/watch?v=oOw7IzdiLQ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d-edit20a\Desktop\PPT素材\背景\346952cb3aca2fa3189bf26489a5e947_png.png"/>
          <p:cNvPicPr>
            <a:picLocks noChangeAspect="1" noChangeArrowheads="1"/>
          </p:cNvPicPr>
          <p:nvPr/>
        </p:nvPicPr>
        <p:blipFill>
          <a:blip r:embed="rId3" cstate="print">
            <a:lum bright="10000" contrast="-10000"/>
          </a:blip>
          <a:srcRect l="3349" t="11807" r="4703" b="12315"/>
          <a:stretch>
            <a:fillRect/>
          </a:stretch>
        </p:blipFill>
        <p:spPr bwMode="auto">
          <a:xfrm>
            <a:off x="0" y="0"/>
            <a:ext cx="9144000" cy="6858000"/>
          </a:xfrm>
          <a:prstGeom prst="rect">
            <a:avLst/>
          </a:prstGeom>
          <a:noFill/>
          <a:ln w="9525">
            <a:noFill/>
            <a:miter lim="800000"/>
            <a:headEnd/>
            <a:tailEnd/>
          </a:ln>
        </p:spPr>
      </p:pic>
      <p:pic>
        <p:nvPicPr>
          <p:cNvPr id="8195" name="Picture 2" descr="C:\Users\d-edit20a\Desktop\PPT素材\背景\d61d4ef60cf51a7e62e1f8c481a138ba.png"/>
          <p:cNvPicPr>
            <a:picLocks noChangeAspect="1" noChangeArrowheads="1"/>
          </p:cNvPicPr>
          <p:nvPr/>
        </p:nvPicPr>
        <p:blipFill>
          <a:blip r:embed="rId4" cstate="print">
            <a:lum bright="70000" contrast="-70000"/>
          </a:blip>
          <a:srcRect l="72649" t="5421" r="6795" b="75604"/>
          <a:stretch>
            <a:fillRect/>
          </a:stretch>
        </p:blipFill>
        <p:spPr bwMode="auto">
          <a:xfrm rot="-303321">
            <a:off x="6353175" y="657225"/>
            <a:ext cx="1579563" cy="1031875"/>
          </a:xfrm>
          <a:prstGeom prst="rect">
            <a:avLst/>
          </a:prstGeom>
          <a:noFill/>
          <a:ln w="9525">
            <a:noFill/>
            <a:miter lim="800000"/>
            <a:headEnd/>
            <a:tailEnd/>
          </a:ln>
        </p:spPr>
      </p:pic>
      <p:pic>
        <p:nvPicPr>
          <p:cNvPr id="8196" name="Picture 4" descr="C:\Users\d-edit20a\Desktop\PPT素材\物件素材\birdcage-1436117_1920.png"/>
          <p:cNvPicPr>
            <a:picLocks noChangeAspect="1" noChangeArrowheads="1"/>
          </p:cNvPicPr>
          <p:nvPr/>
        </p:nvPicPr>
        <p:blipFill>
          <a:blip r:embed="rId5" cstate="print">
            <a:lum bright="70000" contrast="-70000"/>
          </a:blip>
          <a:srcRect/>
          <a:stretch>
            <a:fillRect/>
          </a:stretch>
        </p:blipFill>
        <p:spPr bwMode="auto">
          <a:xfrm>
            <a:off x="0" y="285750"/>
            <a:ext cx="2322513" cy="5307013"/>
          </a:xfrm>
          <a:prstGeom prst="rect">
            <a:avLst/>
          </a:prstGeom>
          <a:noFill/>
          <a:ln w="9525">
            <a:noFill/>
            <a:miter lim="800000"/>
            <a:headEnd/>
            <a:tailEnd/>
          </a:ln>
        </p:spPr>
      </p:pic>
      <p:pic>
        <p:nvPicPr>
          <p:cNvPr id="8197" name="Picture 2" descr="C:\Users\d-edit20a\Desktop\PPT素材\背景\d61d4ef60cf51a7e62e1f8c481a138ba.png"/>
          <p:cNvPicPr>
            <a:picLocks noChangeAspect="1" noChangeArrowheads="1"/>
          </p:cNvPicPr>
          <p:nvPr/>
        </p:nvPicPr>
        <p:blipFill>
          <a:blip r:embed="rId4" cstate="print">
            <a:lum bright="70000" contrast="-70000"/>
          </a:blip>
          <a:srcRect l="38780" t="6235" r="38399" b="71834"/>
          <a:stretch>
            <a:fillRect/>
          </a:stretch>
        </p:blipFill>
        <p:spPr bwMode="auto">
          <a:xfrm>
            <a:off x="3005138" y="938213"/>
            <a:ext cx="1555750" cy="1057275"/>
          </a:xfrm>
          <a:prstGeom prst="rect">
            <a:avLst/>
          </a:prstGeom>
          <a:noFill/>
          <a:ln w="9525">
            <a:noFill/>
            <a:miter lim="800000"/>
            <a:headEnd/>
            <a:tailEnd/>
          </a:ln>
        </p:spPr>
      </p:pic>
      <p:pic>
        <p:nvPicPr>
          <p:cNvPr id="8198" name="Picture 2" descr="C:\Users\d-edit20a\Desktop\PPT素材\背景\d61d4ef60cf51a7e62e1f8c481a138ba.png"/>
          <p:cNvPicPr>
            <a:picLocks noChangeAspect="1" noChangeArrowheads="1"/>
          </p:cNvPicPr>
          <p:nvPr/>
        </p:nvPicPr>
        <p:blipFill>
          <a:blip r:embed="rId4" cstate="print">
            <a:lum bright="70000" contrast="-70000"/>
          </a:blip>
          <a:srcRect l="26482" t="27328" r="60278" b="55423"/>
          <a:stretch>
            <a:fillRect/>
          </a:stretch>
        </p:blipFill>
        <p:spPr bwMode="auto">
          <a:xfrm>
            <a:off x="5629275" y="1863725"/>
            <a:ext cx="901700" cy="831850"/>
          </a:xfrm>
          <a:prstGeom prst="rect">
            <a:avLst/>
          </a:prstGeom>
          <a:noFill/>
          <a:ln w="9525">
            <a:noFill/>
            <a:miter lim="800000"/>
            <a:headEnd/>
            <a:tailEnd/>
          </a:ln>
        </p:spPr>
      </p:pic>
      <p:pic>
        <p:nvPicPr>
          <p:cNvPr id="8199" name="Picture 2" descr="C:\Users\d-edit20a\Desktop\PPT素材\背景\d61d4ef60cf51a7e62e1f8c481a138ba.png"/>
          <p:cNvPicPr>
            <a:picLocks noChangeAspect="1" noChangeArrowheads="1"/>
          </p:cNvPicPr>
          <p:nvPr/>
        </p:nvPicPr>
        <p:blipFill>
          <a:blip r:embed="rId4" cstate="print">
            <a:lum bright="70000" contrast="-70000"/>
          </a:blip>
          <a:srcRect l="73573" t="31619" b="51624"/>
          <a:stretch>
            <a:fillRect/>
          </a:stretch>
        </p:blipFill>
        <p:spPr bwMode="auto">
          <a:xfrm>
            <a:off x="3217863" y="4322763"/>
            <a:ext cx="1801812" cy="808037"/>
          </a:xfrm>
          <a:prstGeom prst="rect">
            <a:avLst/>
          </a:prstGeom>
          <a:noFill/>
          <a:ln w="9525">
            <a:noFill/>
            <a:miter lim="800000"/>
            <a:headEnd/>
            <a:tailEnd/>
          </a:ln>
        </p:spPr>
      </p:pic>
      <p:pic>
        <p:nvPicPr>
          <p:cNvPr id="8200" name="Picture 2" descr="C:\Users\d-edit20a\Desktop\PPT素材\背景\d61d4ef60cf51a7e62e1f8c481a138ba.png"/>
          <p:cNvPicPr>
            <a:picLocks noChangeAspect="1" noChangeArrowheads="1"/>
          </p:cNvPicPr>
          <p:nvPr/>
        </p:nvPicPr>
        <p:blipFill>
          <a:blip r:embed="rId4" cstate="print">
            <a:lum bright="70000" contrast="-70000"/>
          </a:blip>
          <a:srcRect l="78307" t="60490" r="3401" b="17824"/>
          <a:stretch>
            <a:fillRect/>
          </a:stretch>
        </p:blipFill>
        <p:spPr bwMode="auto">
          <a:xfrm>
            <a:off x="7897813" y="2255838"/>
            <a:ext cx="1246187" cy="1046162"/>
          </a:xfrm>
          <a:prstGeom prst="rect">
            <a:avLst/>
          </a:prstGeom>
          <a:noFill/>
          <a:ln w="9525">
            <a:noFill/>
            <a:miter lim="800000"/>
            <a:headEnd/>
            <a:tailEnd/>
          </a:ln>
        </p:spPr>
      </p:pic>
      <p:pic>
        <p:nvPicPr>
          <p:cNvPr id="8201" name="Picture 2" descr="C:\Users\d-edit20a\Desktop\PPT素材\背景\d61d4ef60cf51a7e62e1f8c481a138ba.png"/>
          <p:cNvPicPr>
            <a:picLocks noChangeAspect="1" noChangeArrowheads="1"/>
          </p:cNvPicPr>
          <p:nvPr/>
        </p:nvPicPr>
        <p:blipFill>
          <a:blip r:embed="rId4" cstate="print">
            <a:lum bright="70000" contrast="-70000"/>
          </a:blip>
          <a:srcRect l="6181" t="68623" r="75005" b="5257"/>
          <a:stretch>
            <a:fillRect/>
          </a:stretch>
        </p:blipFill>
        <p:spPr bwMode="auto">
          <a:xfrm>
            <a:off x="7326313" y="3811588"/>
            <a:ext cx="1282700" cy="1258887"/>
          </a:xfrm>
          <a:prstGeom prst="rect">
            <a:avLst/>
          </a:prstGeom>
          <a:noFill/>
          <a:ln w="9525">
            <a:noFill/>
            <a:miter lim="800000"/>
            <a:headEnd/>
            <a:tailEnd/>
          </a:ln>
        </p:spPr>
      </p:pic>
      <p:sp>
        <p:nvSpPr>
          <p:cNvPr id="8202" name="標題 1"/>
          <p:cNvSpPr>
            <a:spLocks noGrp="1"/>
          </p:cNvSpPr>
          <p:nvPr>
            <p:ph type="ctrTitle"/>
          </p:nvPr>
        </p:nvSpPr>
        <p:spPr>
          <a:xfrm>
            <a:off x="1143000" y="2533650"/>
            <a:ext cx="6858000" cy="1790700"/>
          </a:xfrm>
        </p:spPr>
        <p:txBody>
          <a:bodyPr/>
          <a:lstStyle/>
          <a:p>
            <a:r>
              <a:rPr lang="en-US" altLang="zh-TW" sz="5400" b="1" dirty="0">
                <a:latin typeface="微軟正黑體" pitchFamily="34" charset="-120"/>
                <a:ea typeface="微軟正黑體" pitchFamily="34" charset="-120"/>
              </a:rPr>
              <a:t>LESSON 3</a:t>
            </a:r>
            <a:br>
              <a:rPr lang="en-US" altLang="zh-TW" sz="5400" b="1" dirty="0">
                <a:latin typeface="微軟正黑體" pitchFamily="34" charset="-120"/>
                <a:ea typeface="微軟正黑體" pitchFamily="34" charset="-120"/>
              </a:rPr>
            </a:br>
            <a:r>
              <a:rPr lang="zh-TW" altLang="en-US" sz="5400" b="1" dirty="0">
                <a:latin typeface="微軟正黑體" pitchFamily="34" charset="-120"/>
                <a:ea typeface="微軟正黑體" pitchFamily="34" charset="-120"/>
              </a:rPr>
              <a:t>公平正義與多元文化</a:t>
            </a:r>
          </a:p>
        </p:txBody>
      </p:sp>
      <p:sp>
        <p:nvSpPr>
          <p:cNvPr id="12" name="框架 11"/>
          <p:cNvSpPr/>
          <p:nvPr/>
        </p:nvSpPr>
        <p:spPr>
          <a:xfrm>
            <a:off x="1118937" y="1010652"/>
            <a:ext cx="7327231" cy="4680285"/>
          </a:xfrm>
          <a:prstGeom prst="frame">
            <a:avLst>
              <a:gd name="adj1" fmla="val 4995"/>
            </a:avLst>
          </a:prstGeom>
          <a:solidFill>
            <a:schemeClr val="bg1"/>
          </a:solidFill>
          <a:ln>
            <a:solidFill>
              <a:srgbClr val="99CCFF"/>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F58C527C-6184-45E0-A024-D85652894951}"/>
              </a:ext>
            </a:extLst>
          </p:cNvPr>
          <p:cNvSpPr>
            <a:spLocks noGrp="1"/>
          </p:cNvSpPr>
          <p:nvPr>
            <p:ph idx="1"/>
          </p:nvPr>
        </p:nvSpPr>
        <p:spPr>
          <a:xfrm>
            <a:off x="628650" y="1528011"/>
            <a:ext cx="7886700" cy="4648952"/>
          </a:xfrm>
        </p:spPr>
        <p:txBody>
          <a:bodyPr>
            <a:normAutofit/>
          </a:bodyPr>
          <a:lstStyle/>
          <a:p>
            <a:pPr>
              <a:lnSpc>
                <a:spcPct val="150000"/>
              </a:lnSpc>
              <a:buNone/>
            </a:pPr>
            <a:r>
              <a:rPr lang="en-US" altLang="zh-TW" sz="3000" dirty="0">
                <a:latin typeface="微軟正黑體" pitchFamily="34" charset="-120"/>
                <a:ea typeface="微軟正黑體" pitchFamily="34" charset="-120"/>
              </a:rPr>
              <a:t>Q</a:t>
            </a:r>
            <a:r>
              <a:rPr lang="zh-TW" altLang="en-US" sz="3000" dirty="0">
                <a:latin typeface="微軟正黑體" pitchFamily="34" charset="-120"/>
                <a:ea typeface="微軟正黑體" pitchFamily="34" charset="-120"/>
              </a:rPr>
              <a:t>：小華看到新聞後，上網查詢我國憲法內容，請同學們也查閱中華民國憲法，試推測大法官認為未保障同性伴侶的哪些權益？並說明原因。</a:t>
            </a:r>
            <a:endParaRPr lang="en-US" altLang="zh-TW" sz="3000" dirty="0">
              <a:latin typeface="微軟正黑體" pitchFamily="34" charset="-120"/>
              <a:ea typeface="微軟正黑體" pitchFamily="34" charset="-120"/>
            </a:endParaRPr>
          </a:p>
          <a:p>
            <a:pPr>
              <a:lnSpc>
                <a:spcPct val="150000"/>
              </a:lnSpc>
              <a:buNone/>
            </a:pPr>
            <a:r>
              <a:rPr lang="en-US" altLang="zh-TW" sz="3000" dirty="0">
                <a:latin typeface="微軟正黑體" pitchFamily="34" charset="-120"/>
                <a:ea typeface="微軟正黑體" pitchFamily="34" charset="-120"/>
              </a:rPr>
              <a:t>A</a:t>
            </a:r>
            <a:r>
              <a:rPr lang="zh-TW" altLang="en-US" sz="3000" dirty="0">
                <a:latin typeface="微軟正黑體" pitchFamily="34" charset="-120"/>
                <a:ea typeface="微軟正黑體" pitchFamily="34" charset="-120"/>
              </a:rPr>
              <a:t>：平等權</a:t>
            </a:r>
            <a:r>
              <a:rPr lang="en-US" altLang="zh-TW" sz="3000" dirty="0">
                <a:latin typeface="微軟正黑體" pitchFamily="34" charset="-120"/>
                <a:ea typeface="微軟正黑體" pitchFamily="34" charset="-120"/>
              </a:rPr>
              <a:t>(§7)</a:t>
            </a:r>
            <a:r>
              <a:rPr lang="zh-TW" altLang="en-US" sz="3000" dirty="0">
                <a:latin typeface="微軟正黑體" pitchFamily="34" charset="-120"/>
                <a:ea typeface="微軟正黑體" pitchFamily="34" charset="-120"/>
              </a:rPr>
              <a:t>與婚姻自由權</a:t>
            </a:r>
            <a:r>
              <a:rPr lang="en-US" altLang="zh-TW" sz="3000" dirty="0">
                <a:latin typeface="微軟正黑體" pitchFamily="34" charset="-120"/>
                <a:ea typeface="微軟正黑體" pitchFamily="34" charset="-120"/>
              </a:rPr>
              <a:t>(§22)</a:t>
            </a:r>
          </a:p>
          <a:p>
            <a:pPr>
              <a:lnSpc>
                <a:spcPct val="150000"/>
              </a:lnSpc>
            </a:pPr>
            <a:endParaRPr lang="en-US" altLang="zh-TW" sz="3000" dirty="0">
              <a:latin typeface="微軟正黑體" pitchFamily="34" charset="-120"/>
              <a:ea typeface="微軟正黑體" pitchFamily="34" charset="-120"/>
            </a:endParaRPr>
          </a:p>
        </p:txBody>
      </p:sp>
      <p:grpSp>
        <p:nvGrpSpPr>
          <p:cNvPr id="5" name="群組 17"/>
          <p:cNvGrpSpPr>
            <a:grpSpLocks/>
          </p:cNvGrpSpPr>
          <p:nvPr/>
        </p:nvGrpSpPr>
        <p:grpSpPr bwMode="auto">
          <a:xfrm>
            <a:off x="164267" y="153406"/>
            <a:ext cx="2679700" cy="1050925"/>
            <a:chOff x="0" y="0"/>
            <a:chExt cx="2680481" cy="1051560"/>
          </a:xfrm>
        </p:grpSpPr>
        <p:sp>
          <p:nvSpPr>
            <p:cNvPr id="6" name="框架 5"/>
            <p:cNvSpPr/>
            <p:nvPr/>
          </p:nvSpPr>
          <p:spPr>
            <a:xfrm>
              <a:off x="0" y="0"/>
              <a:ext cx="2680481"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schemeClr val="tx1"/>
                </a:solidFill>
              </a:endParaRPr>
            </a:p>
          </p:txBody>
        </p:sp>
        <p:sp>
          <p:nvSpPr>
            <p:cNvPr id="7" name="文字方塊 16"/>
            <p:cNvSpPr txBox="1">
              <a:spLocks noChangeArrowheads="1"/>
            </p:cNvSpPr>
            <p:nvPr/>
          </p:nvSpPr>
          <p:spPr bwMode="auto">
            <a:xfrm>
              <a:off x="217170" y="228600"/>
              <a:ext cx="2237162" cy="585128"/>
            </a:xfrm>
            <a:prstGeom prst="rect">
              <a:avLst/>
            </a:prstGeom>
            <a:noFill/>
            <a:ln w="9525">
              <a:noFill/>
              <a:miter lim="800000"/>
              <a:headEnd/>
              <a:tailEnd/>
            </a:ln>
          </p:spPr>
          <p:txBody>
            <a:bodyPr wrap="none">
              <a:spAutoFit/>
            </a:bodyPr>
            <a:lstStyle/>
            <a:p>
              <a:pPr eaLnBrk="1" hangingPunct="1"/>
              <a:r>
                <a:rPr kumimoji="0" lang="zh-TW" altLang="en-US" sz="3200" b="1" dirty="0">
                  <a:latin typeface="微軟正黑體" pitchFamily="34" charset="-120"/>
                  <a:ea typeface="微軟正黑體" pitchFamily="34" charset="-120"/>
                </a:rPr>
                <a:t>議題小考箱</a:t>
              </a:r>
              <a:endParaRPr kumimoji="0" lang="en-US" altLang="zh-TW" sz="3200" b="1" dirty="0">
                <a:latin typeface="微軟正黑體" pitchFamily="34" charset="-120"/>
                <a:ea typeface="微軟正黑體" pitchFamily="34" charset="-120"/>
              </a:endParaRPr>
            </a:p>
          </p:txBody>
        </p:sp>
      </p:grpSp>
    </p:spTree>
    <p:extLst>
      <p:ext uri="{BB962C8B-B14F-4D97-AF65-F5344CB8AC3E}">
        <p14:creationId xmlns:p14="http://schemas.microsoft.com/office/powerpoint/2010/main" xmlns="" val="39005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 xmlns:a16="http://schemas.microsoft.com/office/drawing/2014/main" id="{1C49BC92-FDE4-40A3-B0AD-3A66354F9A1B}"/>
              </a:ext>
            </a:extLst>
          </p:cNvPr>
          <p:cNvSpPr>
            <a:spLocks noGrp="1"/>
          </p:cNvSpPr>
          <p:nvPr>
            <p:ph type="title"/>
          </p:nvPr>
        </p:nvSpPr>
        <p:spPr>
          <a:xfrm>
            <a:off x="628649" y="365127"/>
            <a:ext cx="8082213" cy="789905"/>
          </a:xfrm>
        </p:spPr>
        <p:txBody>
          <a:bodyPr>
            <a:normAutofit fontScale="90000"/>
          </a:bodyPr>
          <a:lstStyle/>
          <a:p>
            <a:r>
              <a:rPr lang="zh-TW" altLang="en-US" sz="3600" b="1" dirty="0">
                <a:latin typeface="微軟正黑體" pitchFamily="34" charset="-120"/>
                <a:ea typeface="微軟正黑體" pitchFamily="34" charset="-120"/>
              </a:rPr>
              <a:t>二、程序正義與匡正正義對個人權利的保障</a:t>
            </a:r>
          </a:p>
        </p:txBody>
      </p:sp>
      <p:sp>
        <p:nvSpPr>
          <p:cNvPr id="4" name="內容版面配置區 3"/>
          <p:cNvSpPr>
            <a:spLocks noGrp="1"/>
          </p:cNvSpPr>
          <p:nvPr>
            <p:ph idx="1"/>
          </p:nvPr>
        </p:nvSpPr>
        <p:spPr>
          <a:xfrm>
            <a:off x="628650" y="1443790"/>
            <a:ext cx="7886700" cy="4848726"/>
          </a:xfrm>
        </p:spPr>
        <p:txBody>
          <a:bodyPr>
            <a:normAutofit fontScale="92500"/>
          </a:bodyPr>
          <a:lstStyle/>
          <a:p>
            <a:pPr>
              <a:lnSpc>
                <a:spcPct val="150000"/>
              </a:lnSpc>
            </a:pPr>
            <a:r>
              <a:rPr lang="zh-TW" altLang="en-US" sz="3000" dirty="0">
                <a:latin typeface="微軟正黑體" pitchFamily="34" charset="-120"/>
                <a:ea typeface="微軟正黑體" pitchFamily="34" charset="-120"/>
              </a:rPr>
              <a:t>有人說</a:t>
            </a:r>
            <a:r>
              <a:rPr lang="en-US" altLang="zh-TW" sz="3000" dirty="0">
                <a:latin typeface="微軟正黑體" pitchFamily="34" charset="-120"/>
                <a:ea typeface="微軟正黑體" pitchFamily="34" charset="-120"/>
              </a:rPr>
              <a:t>……</a:t>
            </a:r>
          </a:p>
          <a:p>
            <a:pPr>
              <a:lnSpc>
                <a:spcPct val="150000"/>
              </a:lnSpc>
              <a:buNone/>
            </a:pPr>
            <a:r>
              <a:rPr lang="zh-TW" altLang="en-US" sz="3000" dirty="0">
                <a:latin typeface="微軟正黑體" pitchFamily="34" charset="-120"/>
                <a:ea typeface="微軟正黑體" pitchFamily="34" charset="-120"/>
              </a:rPr>
              <a:t>「不管用什麼方法，能達到目的就好了，結果比手段重要！」</a:t>
            </a:r>
            <a:endParaRPr lang="en-US" altLang="zh-TW" sz="3000" dirty="0">
              <a:latin typeface="微軟正黑體" pitchFamily="34" charset="-120"/>
              <a:ea typeface="微軟正黑體" pitchFamily="34" charset="-120"/>
            </a:endParaRPr>
          </a:p>
          <a:p>
            <a:pPr>
              <a:lnSpc>
                <a:spcPct val="150000"/>
              </a:lnSpc>
            </a:pPr>
            <a:r>
              <a:rPr lang="zh-TW" altLang="en-US" sz="3000" dirty="0">
                <a:latin typeface="微軟正黑體" pitchFamily="34" charset="-120"/>
                <a:ea typeface="微軟正黑體" pitchFamily="34" charset="-120"/>
              </a:rPr>
              <a:t>也有人說</a:t>
            </a:r>
            <a:r>
              <a:rPr lang="en-US" altLang="zh-TW" sz="3000" dirty="0">
                <a:latin typeface="微軟正黑體" pitchFamily="34" charset="-120"/>
                <a:ea typeface="微軟正黑體" pitchFamily="34" charset="-120"/>
              </a:rPr>
              <a:t>……</a:t>
            </a:r>
          </a:p>
          <a:p>
            <a:pPr>
              <a:lnSpc>
                <a:spcPct val="150000"/>
              </a:lnSpc>
              <a:buNone/>
            </a:pPr>
            <a:r>
              <a:rPr lang="zh-TW" altLang="en-US" sz="3000" dirty="0">
                <a:latin typeface="微軟正黑體" pitchFamily="34" charset="-120"/>
                <a:ea typeface="微軟正黑體" pitchFamily="34" charset="-120"/>
              </a:rPr>
              <a:t>「應該要用正當的方法達到目的，不該不擇手段」</a:t>
            </a:r>
            <a:endParaRPr lang="en-US" altLang="zh-TW" sz="3000" dirty="0">
              <a:latin typeface="微軟正黑體" pitchFamily="34" charset="-120"/>
              <a:ea typeface="微軟正黑體" pitchFamily="34" charset="-120"/>
            </a:endParaRPr>
          </a:p>
          <a:p>
            <a:pPr>
              <a:lnSpc>
                <a:spcPct val="150000"/>
              </a:lnSpc>
            </a:pPr>
            <a:r>
              <a:rPr lang="zh-TW" altLang="en-US" sz="3000" dirty="0">
                <a:latin typeface="微軟正黑體" pitchFamily="34" charset="-120"/>
                <a:ea typeface="微軟正黑體" pitchFamily="34" charset="-120"/>
              </a:rPr>
              <a:t>你覺得呢？</a:t>
            </a:r>
            <a:endParaRPr lang="en-US" altLang="zh-TW" sz="3000" dirty="0">
              <a:latin typeface="微軟正黑體" pitchFamily="34" charset="-120"/>
              <a:ea typeface="微軟正黑體" pitchFamily="34" charset="-120"/>
            </a:endParaRPr>
          </a:p>
        </p:txBody>
      </p:sp>
      <p:grpSp>
        <p:nvGrpSpPr>
          <p:cNvPr id="5" name="群組 21"/>
          <p:cNvGrpSpPr>
            <a:grpSpLocks/>
          </p:cNvGrpSpPr>
          <p:nvPr/>
        </p:nvGrpSpPr>
        <p:grpSpPr bwMode="auto">
          <a:xfrm>
            <a:off x="0" y="425450"/>
            <a:ext cx="6702425" cy="771525"/>
            <a:chOff x="0" y="642314"/>
            <a:chExt cx="6701742" cy="772734"/>
          </a:xfrm>
        </p:grpSpPr>
        <p:grpSp>
          <p:nvGrpSpPr>
            <p:cNvPr id="6" name="群組 11"/>
            <p:cNvGrpSpPr>
              <a:grpSpLocks/>
            </p:cNvGrpSpPr>
            <p:nvPr/>
          </p:nvGrpSpPr>
          <p:grpSpPr bwMode="auto">
            <a:xfrm>
              <a:off x="0" y="642314"/>
              <a:ext cx="533413" cy="772734"/>
              <a:chOff x="0" y="1313645"/>
              <a:chExt cx="533413" cy="772734"/>
            </a:xfrm>
          </p:grpSpPr>
          <p:cxnSp>
            <p:nvCxnSpPr>
              <p:cNvPr id="8" name="直線接點 7"/>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7" name="直線接點 6"/>
            <p:cNvCxnSpPr/>
            <p:nvPr/>
          </p:nvCxnSpPr>
          <p:spPr>
            <a:xfrm flipV="1">
              <a:off x="531759" y="1389608"/>
              <a:ext cx="6169983" cy="1113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9486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lnSpc>
                <a:spcPct val="150000"/>
              </a:lnSpc>
              <a:buNone/>
            </a:pP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一</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程序正義</a:t>
            </a:r>
            <a:endParaRPr lang="en-US" altLang="zh-TW" b="1" dirty="0" smtClean="0">
              <a:latin typeface="微軟正黑體" pitchFamily="34" charset="-120"/>
              <a:ea typeface="微軟正黑體" pitchFamily="34" charset="-120"/>
            </a:endParaRPr>
          </a:p>
          <a:p>
            <a:pPr>
              <a:lnSpc>
                <a:spcPct val="150000"/>
              </a:lnSpc>
              <a:buNone/>
            </a:pPr>
            <a:r>
              <a:rPr lang="zh-TW" altLang="en-US" b="1" dirty="0" smtClean="0">
                <a:latin typeface="微軟正黑體" pitchFamily="34" charset="-120"/>
                <a:ea typeface="微軟正黑體" pitchFamily="34" charset="-120"/>
              </a:rPr>
              <a:t>偏見</a:t>
            </a:r>
            <a:r>
              <a:rPr lang="en-US" altLang="zh-TW" b="1" dirty="0" smtClean="0">
                <a:latin typeface="微軟正黑體" pitchFamily="34" charset="-120"/>
                <a:ea typeface="微軟正黑體" pitchFamily="34" charset="-120"/>
                <a:sym typeface="Wingdings" pitchFamily="2" charset="2"/>
              </a:rPr>
              <a:t></a:t>
            </a:r>
            <a:r>
              <a:rPr lang="zh-TW" altLang="en-US" b="1" dirty="0" smtClean="0">
                <a:latin typeface="微軟正黑體" pitchFamily="34" charset="-120"/>
                <a:ea typeface="微軟正黑體" pitchFamily="34" charset="-120"/>
              </a:rPr>
              <a:t>錯誤的判斷   </a:t>
            </a:r>
            <a:r>
              <a:rPr lang="en-US" altLang="zh-TW" b="1" dirty="0" smtClean="0">
                <a:latin typeface="微軟正黑體" pitchFamily="34" charset="-120"/>
                <a:ea typeface="微軟正黑體" pitchFamily="34" charset="-120"/>
                <a:sym typeface="Wingdings" pitchFamily="2" charset="2"/>
              </a:rPr>
              <a:t></a:t>
            </a:r>
            <a:r>
              <a:rPr lang="zh-TW" altLang="en-US" b="1" dirty="0" smtClean="0">
                <a:latin typeface="微軟正黑體" pitchFamily="34" charset="-120"/>
                <a:ea typeface="微軟正黑體" pitchFamily="34" charset="-120"/>
              </a:rPr>
              <a:t>如何避免呢</a:t>
            </a:r>
            <a:r>
              <a:rPr lang="en-US" altLang="zh-TW" b="1" dirty="0" smtClean="0">
                <a:latin typeface="微軟正黑體" pitchFamily="34" charset="-120"/>
                <a:ea typeface="微軟正黑體" pitchFamily="34" charset="-120"/>
              </a:rPr>
              <a:t>?</a:t>
            </a:r>
          </a:p>
          <a:p>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內容版面配置區 11"/>
          <p:cNvSpPr>
            <a:spLocks noGrp="1"/>
          </p:cNvSpPr>
          <p:nvPr>
            <p:ph idx="1"/>
          </p:nvPr>
        </p:nvSpPr>
        <p:spPr>
          <a:xfrm>
            <a:off x="628650" y="300785"/>
            <a:ext cx="7886700" cy="5743826"/>
          </a:xfrm>
        </p:spPr>
        <p:txBody>
          <a:bodyPr>
            <a:normAutofit/>
          </a:bodyPr>
          <a:lstStyle/>
          <a:p>
            <a:pPr>
              <a:lnSpc>
                <a:spcPct val="100000"/>
              </a:lnSpc>
              <a:spcBef>
                <a:spcPts val="1200"/>
              </a:spcBef>
            </a:pPr>
            <a:endParaRPr lang="en-US" altLang="zh-TW" sz="3000" b="1" dirty="0" smtClean="0">
              <a:latin typeface="微軟正黑體" pitchFamily="34" charset="-120"/>
              <a:ea typeface="微軟正黑體" pitchFamily="34" charset="-120"/>
            </a:endParaRPr>
          </a:p>
          <a:p>
            <a:pPr>
              <a:lnSpc>
                <a:spcPct val="100000"/>
              </a:lnSpc>
              <a:spcBef>
                <a:spcPts val="1200"/>
              </a:spcBef>
            </a:pPr>
            <a:endParaRPr lang="en-US" altLang="zh-TW" sz="3000" b="1" dirty="0" smtClean="0">
              <a:latin typeface="微軟正黑體" pitchFamily="34" charset="-120"/>
              <a:ea typeface="微軟正黑體" pitchFamily="34" charset="-120"/>
            </a:endParaRPr>
          </a:p>
          <a:p>
            <a:pPr>
              <a:lnSpc>
                <a:spcPct val="100000"/>
              </a:lnSpc>
              <a:spcBef>
                <a:spcPts val="1200"/>
              </a:spcBef>
            </a:pPr>
            <a:r>
              <a:rPr lang="zh-TW" altLang="en-US" sz="3000" b="1" dirty="0" smtClean="0">
                <a:latin typeface="微軟正黑體" pitchFamily="34" charset="-120"/>
                <a:ea typeface="微軟正黑體" pitchFamily="34" charset="-120"/>
              </a:rPr>
              <a:t>程序正義</a:t>
            </a:r>
            <a:r>
              <a:rPr lang="en-US" altLang="zh-TW" sz="3000" b="1" dirty="0" smtClean="0">
                <a:latin typeface="微軟正黑體" pitchFamily="34" charset="-120"/>
                <a:ea typeface="微軟正黑體" pitchFamily="34" charset="-120"/>
              </a:rPr>
              <a:t>(procedural justice)</a:t>
            </a:r>
          </a:p>
          <a:p>
            <a:pPr>
              <a:lnSpc>
                <a:spcPct val="150000"/>
              </a:lnSpc>
              <a:spcBef>
                <a:spcPts val="1200"/>
              </a:spcBef>
            </a:pPr>
            <a:r>
              <a:rPr lang="zh-TW" altLang="en-US" sz="3000" dirty="0" smtClean="0">
                <a:latin typeface="微軟正黑體" pitchFamily="34" charset="-120"/>
                <a:ea typeface="微軟正黑體" pitchFamily="34" charset="-120"/>
              </a:rPr>
              <a:t>透過合理、公正的程序，蒐集充分的資訊以便做出正確的決定。</a:t>
            </a:r>
            <a:endParaRPr lang="zh-TW" altLang="en-US" sz="3000" b="1" dirty="0" smtClean="0">
              <a:latin typeface="微軟正黑體" pitchFamily="34" charset="-120"/>
              <a:ea typeface="微軟正黑體" pitchFamily="34" charset="-120"/>
            </a:endParaRPr>
          </a:p>
          <a:p>
            <a:pPr>
              <a:lnSpc>
                <a:spcPct val="150000"/>
              </a:lnSpc>
            </a:pPr>
            <a:endParaRPr lang="zh-TW" altLang="en-US" sz="3000" dirty="0">
              <a:latin typeface="微軟正黑體" pitchFamily="34" charset="-120"/>
              <a:ea typeface="微軟正黑體" pitchFamily="34" charset="-120"/>
            </a:endParaRPr>
          </a:p>
        </p:txBody>
      </p:sp>
      <p:sp>
        <p:nvSpPr>
          <p:cNvPr id="17" name="想法泡泡: 雲朵 6">
            <a:extLst>
              <a:ext uri="{FF2B5EF4-FFF2-40B4-BE49-F238E27FC236}">
                <a16:creationId xmlns="" xmlns:a16="http://schemas.microsoft.com/office/drawing/2014/main" id="{30891203-9DFD-4B4E-9C78-8194C27754F1}"/>
              </a:ext>
            </a:extLst>
          </p:cNvPr>
          <p:cNvSpPr/>
          <p:nvPr/>
        </p:nvSpPr>
        <p:spPr>
          <a:xfrm>
            <a:off x="3994486" y="4223084"/>
            <a:ext cx="4644188" cy="2442411"/>
          </a:xfrm>
          <a:prstGeom prst="cloudCallout">
            <a:avLst>
              <a:gd name="adj1" fmla="val -68569"/>
              <a:gd name="adj2" fmla="val -273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itchFamily="34" charset="-120"/>
                <a:ea typeface="微軟正黑體" pitchFamily="34" charset="-120"/>
              </a:rPr>
              <a:t>想一想</a:t>
            </a:r>
            <a:endParaRPr lang="en-US" altLang="zh-TW" sz="2800" b="1" dirty="0">
              <a:solidFill>
                <a:schemeClr val="tx1"/>
              </a:solidFill>
              <a:latin typeface="微軟正黑體" pitchFamily="34" charset="-120"/>
              <a:ea typeface="微軟正黑體" pitchFamily="34" charset="-120"/>
            </a:endParaRPr>
          </a:p>
          <a:p>
            <a:pPr algn="ctr"/>
            <a:r>
              <a:rPr lang="zh-TW" altLang="en-US" sz="2800" dirty="0">
                <a:solidFill>
                  <a:schemeClr val="tx1"/>
                </a:solidFill>
                <a:latin typeface="微軟正黑體" pitchFamily="34" charset="-120"/>
                <a:ea typeface="微軟正黑體" pitchFamily="34" charset="-120"/>
              </a:rPr>
              <a:t>如果公權力的行使不講求足夠的證據，會發生什麼事？</a:t>
            </a:r>
            <a:endParaRPr lang="en-US" altLang="zh-TW" sz="2800" dirty="0">
              <a:solidFill>
                <a:schemeClr val="tx1"/>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9306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wipe(left)">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內容版面配置區 11"/>
          <p:cNvSpPr>
            <a:spLocks noGrp="1"/>
          </p:cNvSpPr>
          <p:nvPr>
            <p:ph idx="1"/>
          </p:nvPr>
        </p:nvSpPr>
        <p:spPr>
          <a:xfrm>
            <a:off x="628650" y="300785"/>
            <a:ext cx="7886700" cy="5743826"/>
          </a:xfrm>
        </p:spPr>
        <p:txBody>
          <a:bodyPr>
            <a:normAutofit/>
          </a:bodyPr>
          <a:lstStyle/>
          <a:p>
            <a:pPr>
              <a:lnSpc>
                <a:spcPct val="150000"/>
              </a:lnSpc>
            </a:pPr>
            <a:r>
              <a:rPr lang="zh-TW" altLang="en-US" sz="3000" b="1" dirty="0">
                <a:latin typeface="微軟正黑體" pitchFamily="34" charset="-120"/>
                <a:ea typeface="微軟正黑體" pitchFamily="34" charset="-120"/>
              </a:rPr>
              <a:t>南港小模命案的啟示</a:t>
            </a:r>
            <a:endParaRPr lang="en-US" altLang="zh-TW" sz="3000" b="1" dirty="0">
              <a:latin typeface="微軟正黑體" pitchFamily="34" charset="-120"/>
              <a:ea typeface="微軟正黑體" pitchFamily="34" charset="-120"/>
            </a:endParaRPr>
          </a:p>
          <a:p>
            <a:pPr>
              <a:lnSpc>
                <a:spcPct val="150000"/>
              </a:lnSpc>
              <a:buNone/>
            </a:pPr>
            <a:endParaRPr lang="en-US" altLang="zh-TW" sz="3000" b="1" dirty="0">
              <a:latin typeface="微軟正黑體" pitchFamily="34" charset="-120"/>
              <a:ea typeface="微軟正黑體" pitchFamily="34" charset="-120"/>
            </a:endParaRPr>
          </a:p>
          <a:p>
            <a:pPr>
              <a:lnSpc>
                <a:spcPct val="100000"/>
              </a:lnSpc>
              <a:buNone/>
            </a:pPr>
            <a:endParaRPr lang="en-US" altLang="zh-TW" sz="3000" b="1" dirty="0">
              <a:latin typeface="微軟正黑體" pitchFamily="34" charset="-120"/>
              <a:ea typeface="微軟正黑體" pitchFamily="34" charset="-120"/>
            </a:endParaRPr>
          </a:p>
          <a:p>
            <a:pPr>
              <a:lnSpc>
                <a:spcPct val="150000"/>
              </a:lnSpc>
            </a:pPr>
            <a:endParaRPr lang="zh-TW" altLang="en-US" sz="3000" dirty="0">
              <a:latin typeface="微軟正黑體" pitchFamily="34" charset="-120"/>
              <a:ea typeface="微軟正黑體" pitchFamily="34" charset="-120"/>
            </a:endParaRPr>
          </a:p>
        </p:txBody>
      </p:sp>
      <p:grpSp>
        <p:nvGrpSpPr>
          <p:cNvPr id="2" name="群組 18"/>
          <p:cNvGrpSpPr>
            <a:grpSpLocks/>
          </p:cNvGrpSpPr>
          <p:nvPr/>
        </p:nvGrpSpPr>
        <p:grpSpPr bwMode="auto">
          <a:xfrm>
            <a:off x="283479" y="1264628"/>
            <a:ext cx="2608752" cy="1237940"/>
            <a:chOff x="457200" y="5238916"/>
            <a:chExt cx="1869996" cy="887636"/>
          </a:xfrm>
        </p:grpSpPr>
        <p:pic>
          <p:nvPicPr>
            <p:cNvPr id="14" name="圖片 9"/>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57200" y="5238916"/>
              <a:ext cx="1061737" cy="887636"/>
            </a:xfrm>
            <a:prstGeom prst="rect">
              <a:avLst/>
            </a:prstGeom>
            <a:noFill/>
            <a:ln w="9525">
              <a:noFill/>
              <a:miter lim="800000"/>
              <a:headEnd/>
              <a:tailEnd/>
            </a:ln>
          </p:spPr>
        </p:pic>
        <p:sp>
          <p:nvSpPr>
            <p:cNvPr id="15" name="文字方塊 10">
              <a:hlinkClick r:id="rId4"/>
            </p:cNvPr>
            <p:cNvSpPr txBox="1">
              <a:spLocks noChangeArrowheads="1"/>
            </p:cNvSpPr>
            <p:nvPr/>
          </p:nvSpPr>
          <p:spPr bwMode="auto">
            <a:xfrm>
              <a:off x="1219200" y="5498068"/>
              <a:ext cx="1107996" cy="369332"/>
            </a:xfrm>
            <a:prstGeom prst="rect">
              <a:avLst/>
            </a:prstGeom>
            <a:noFill/>
            <a:ln w="9525">
              <a:noFill/>
              <a:miter lim="800000"/>
              <a:headEnd/>
              <a:tailEnd/>
            </a:ln>
          </p:spPr>
          <p:txBody>
            <a:bodyPr wrap="none">
              <a:spAutoFit/>
            </a:bodyPr>
            <a:lstStyle/>
            <a:p>
              <a:r>
                <a:rPr lang="zh-TW" altLang="en-US" sz="1800" b="0" dirty="0">
                  <a:latin typeface="微軟正黑體" pitchFamily="34" charset="-120"/>
                  <a:ea typeface="微軟正黑體" pitchFamily="34" charset="-120"/>
                </a:rPr>
                <a:t>影片連結</a:t>
              </a:r>
            </a:p>
          </p:txBody>
        </p:sp>
      </p:grpSp>
      <p:sp>
        <p:nvSpPr>
          <p:cNvPr id="16" name="Rectangle 10"/>
          <p:cNvSpPr>
            <a:spLocks noChangeArrowheads="1"/>
          </p:cNvSpPr>
          <p:nvPr/>
        </p:nvSpPr>
        <p:spPr bwMode="auto">
          <a:xfrm>
            <a:off x="2490537" y="1024260"/>
            <a:ext cx="6136105" cy="1246495"/>
          </a:xfrm>
          <a:prstGeom prst="rect">
            <a:avLst/>
          </a:prstGeom>
          <a:noFill/>
          <a:ln>
            <a:noFill/>
          </a:ln>
        </p:spPr>
        <p:txBody>
          <a:bodyPr wrap="square" lIns="0" tIns="0" rIns="0" bIns="0" anchor="ctr">
            <a:spAutoFit/>
          </a:bodyPr>
          <a:lstStyle/>
          <a:p>
            <a:pPr>
              <a:lnSpc>
                <a:spcPct val="150000"/>
              </a:lnSpc>
            </a:pPr>
            <a:r>
              <a:rPr lang="zh-TW" altLang="en-US" dirty="0">
                <a:latin typeface="微軟正黑體" pitchFamily="34" charset="-120"/>
                <a:ea typeface="微軟正黑體" pitchFamily="34" charset="-120"/>
                <a:hlinkClick r:id="rId5"/>
              </a:rPr>
              <a:t>閨密誘外拍</a:t>
            </a:r>
            <a:r>
              <a:rPr lang="en-US" altLang="zh-TW" dirty="0">
                <a:latin typeface="微軟正黑體" pitchFamily="34" charset="-120"/>
                <a:ea typeface="微軟正黑體" pitchFamily="34" charset="-120"/>
                <a:hlinkClick r:id="rId5"/>
              </a:rPr>
              <a:t>!</a:t>
            </a:r>
            <a:r>
              <a:rPr lang="zh-TW" altLang="en-US" dirty="0">
                <a:latin typeface="微軟正黑體" pitchFamily="34" charset="-120"/>
                <a:ea typeface="微軟正黑體" pitchFamily="34" charset="-120"/>
                <a:hlinkClick r:id="rId5"/>
              </a:rPr>
              <a:t>男性侵劫殺小模 狠情侶無悔意顧玩樂</a:t>
            </a:r>
            <a:r>
              <a:rPr lang="en-US" altLang="zh-TW" dirty="0">
                <a:latin typeface="微軟正黑體" pitchFamily="34" charset="-120"/>
                <a:ea typeface="微軟正黑體" pitchFamily="34" charset="-120"/>
                <a:hlinkClick r:id="rId5"/>
              </a:rPr>
              <a:t>(2</a:t>
            </a:r>
            <a:r>
              <a:rPr lang="zh-TW" altLang="en-US" dirty="0">
                <a:latin typeface="微軟正黑體" pitchFamily="34" charset="-120"/>
                <a:ea typeface="微軟正黑體" pitchFamily="34" charset="-120"/>
                <a:hlinkClick r:id="rId5"/>
              </a:rPr>
              <a:t>：</a:t>
            </a:r>
            <a:r>
              <a:rPr lang="en-US" altLang="zh-TW" dirty="0">
                <a:latin typeface="微軟正黑體" pitchFamily="34" charset="-120"/>
                <a:ea typeface="微軟正黑體" pitchFamily="34" charset="-120"/>
                <a:hlinkClick r:id="rId5"/>
              </a:rPr>
              <a:t>08)</a:t>
            </a:r>
            <a:endParaRPr lang="en-US" altLang="zh-TW" dirty="0">
              <a:latin typeface="微軟正黑體" pitchFamily="34" charset="-120"/>
              <a:ea typeface="微軟正黑體" pitchFamily="34" charset="-120"/>
            </a:endParaRPr>
          </a:p>
          <a:p>
            <a:pPr>
              <a:lnSpc>
                <a:spcPct val="150000"/>
              </a:lnSpc>
            </a:pPr>
            <a:r>
              <a:rPr lang="zh-TW" altLang="en-US" dirty="0">
                <a:latin typeface="微軟正黑體" pitchFamily="34" charset="-120"/>
                <a:ea typeface="微軟正黑體" pitchFamily="34" charset="-120"/>
                <a:hlinkClick r:id="rId6"/>
              </a:rPr>
              <a:t>蛇蠍女設局影像曝光 還將小模內褲丟棄滅證</a:t>
            </a:r>
            <a:r>
              <a:rPr lang="en-US" altLang="zh-TW" dirty="0">
                <a:latin typeface="微軟正黑體" pitchFamily="34" charset="-120"/>
                <a:ea typeface="微軟正黑體" pitchFamily="34" charset="-120"/>
                <a:hlinkClick r:id="rId6"/>
              </a:rPr>
              <a:t>(1</a:t>
            </a:r>
            <a:r>
              <a:rPr lang="zh-TW" altLang="en-US" dirty="0">
                <a:latin typeface="微軟正黑體" pitchFamily="34" charset="-120"/>
                <a:ea typeface="微軟正黑體" pitchFamily="34" charset="-120"/>
                <a:hlinkClick r:id="rId6"/>
              </a:rPr>
              <a:t>：</a:t>
            </a:r>
            <a:r>
              <a:rPr lang="en-US" altLang="zh-TW" dirty="0">
                <a:latin typeface="微軟正黑體" pitchFamily="34" charset="-120"/>
                <a:ea typeface="微軟正黑體" pitchFamily="34" charset="-120"/>
                <a:hlinkClick r:id="rId6"/>
              </a:rPr>
              <a:t>20)</a:t>
            </a:r>
            <a:endParaRPr lang="en-US" altLang="zh-TW" dirty="0">
              <a:latin typeface="微軟正黑體" pitchFamily="34" charset="-120"/>
              <a:ea typeface="微軟正黑體" pitchFamily="34" charset="-120"/>
            </a:endParaRPr>
          </a:p>
          <a:p>
            <a:pPr>
              <a:lnSpc>
                <a:spcPct val="150000"/>
              </a:lnSpc>
            </a:pPr>
            <a:r>
              <a:rPr lang="zh-TW" altLang="en-US" dirty="0">
                <a:latin typeface="微軟正黑體" pitchFamily="34" charset="-120"/>
                <a:ea typeface="微軟正黑體" pitchFamily="34" charset="-120"/>
                <a:hlinkClick r:id="rId7"/>
              </a:rPr>
              <a:t>狠殺小模推給女友</a:t>
            </a:r>
            <a:r>
              <a:rPr lang="en-US" altLang="zh-TW" dirty="0">
                <a:latin typeface="微軟正黑體" pitchFamily="34" charset="-120"/>
                <a:ea typeface="微軟正黑體" pitchFamily="34" charset="-120"/>
                <a:hlinkClick r:id="rId7"/>
              </a:rPr>
              <a:t>! </a:t>
            </a:r>
            <a:r>
              <a:rPr lang="zh-TW" altLang="en-US" dirty="0">
                <a:latin typeface="微軟正黑體" pitchFamily="34" charset="-120"/>
                <a:ea typeface="微軟正黑體" pitchFamily="34" charset="-120"/>
                <a:hlinkClick r:id="rId7"/>
              </a:rPr>
              <a:t>程宇逃死判</a:t>
            </a:r>
            <a:r>
              <a:rPr lang="en-US" altLang="zh-TW" dirty="0">
                <a:latin typeface="微軟正黑體" pitchFamily="34" charset="-120"/>
                <a:ea typeface="微軟正黑體" pitchFamily="34" charset="-120"/>
                <a:hlinkClick r:id="rId7"/>
              </a:rPr>
              <a:t>“</a:t>
            </a:r>
            <a:r>
              <a:rPr lang="zh-TW" altLang="en-US" dirty="0">
                <a:latin typeface="微軟正黑體" pitchFamily="34" charset="-120"/>
                <a:ea typeface="微軟正黑體" pitchFamily="34" charset="-120"/>
                <a:hlinkClick r:id="rId7"/>
              </a:rPr>
              <a:t>無期徒刑</a:t>
            </a:r>
            <a:r>
              <a:rPr lang="en-US" altLang="zh-TW" dirty="0">
                <a:latin typeface="微軟正黑體" pitchFamily="34" charset="-120"/>
                <a:ea typeface="微軟正黑體" pitchFamily="34" charset="-120"/>
                <a:hlinkClick r:id="rId7"/>
              </a:rPr>
              <a:t>“(1</a:t>
            </a:r>
            <a:r>
              <a:rPr lang="zh-TW" altLang="en-US" dirty="0">
                <a:latin typeface="微軟正黑體" pitchFamily="34" charset="-120"/>
                <a:ea typeface="微軟正黑體" pitchFamily="34" charset="-120"/>
                <a:hlinkClick r:id="rId7"/>
              </a:rPr>
              <a:t>：</a:t>
            </a:r>
            <a:r>
              <a:rPr lang="en-US" altLang="zh-TW" dirty="0">
                <a:latin typeface="微軟正黑體" pitchFamily="34" charset="-120"/>
                <a:ea typeface="微軟正黑體" pitchFamily="34" charset="-120"/>
                <a:hlinkClick r:id="rId7"/>
              </a:rPr>
              <a:t>59)</a:t>
            </a:r>
            <a:endParaRPr lang="en-US" altLang="zh-TW" dirty="0">
              <a:latin typeface="微軟正黑體" pitchFamily="34" charset="-120"/>
              <a:ea typeface="微軟正黑體" pitchFamily="34" charset="-120"/>
            </a:endParaRPr>
          </a:p>
        </p:txBody>
      </p:sp>
    </p:spTree>
    <p:extLst>
      <p:ext uri="{BB962C8B-B14F-4D97-AF65-F5344CB8AC3E}">
        <p14:creationId xmlns:p14="http://schemas.microsoft.com/office/powerpoint/2010/main" xmlns="" val="930616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26" presetClass="emph" presetSubtype="0" repeatCount="3000" fill="hold" nodeType="withEffect">
                                  <p:stCondLst>
                                    <p:cond delay="0"/>
                                  </p:stCondLst>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p:cNvSpPr>
            <a:spLocks noGrp="1"/>
          </p:cNvSpPr>
          <p:nvPr>
            <p:ph idx="1"/>
          </p:nvPr>
        </p:nvSpPr>
        <p:spPr>
          <a:xfrm>
            <a:off x="628650" y="601579"/>
            <a:ext cx="7886700" cy="5575384"/>
          </a:xfrm>
        </p:spPr>
        <p:txBody>
          <a:bodyPr>
            <a:normAutofit/>
          </a:bodyPr>
          <a:lstStyle/>
          <a:p>
            <a:r>
              <a:rPr lang="zh-TW" altLang="en-US" sz="3000" dirty="0">
                <a:latin typeface="微軟正黑體" pitchFamily="34" charset="-120"/>
                <a:ea typeface="微軟正黑體" pitchFamily="34" charset="-120"/>
              </a:rPr>
              <a:t>如果整個社會都不重視程序正義</a:t>
            </a:r>
            <a:r>
              <a:rPr lang="en-US" altLang="zh-TW" sz="3000" dirty="0">
                <a:latin typeface="微軟正黑體" pitchFamily="34" charset="-120"/>
                <a:ea typeface="微軟正黑體" pitchFamily="34" charset="-120"/>
              </a:rPr>
              <a:t>……</a:t>
            </a:r>
            <a:endParaRPr lang="zh-TW" altLang="en-US" sz="3000" dirty="0">
              <a:latin typeface="微軟正黑體" pitchFamily="34" charset="-120"/>
              <a:ea typeface="微軟正黑體" pitchFamily="34" charset="-120"/>
            </a:endParaRPr>
          </a:p>
          <a:p>
            <a:endParaRPr lang="zh-TW" altLang="en-US" sz="3000" dirty="0">
              <a:latin typeface="微軟正黑體" pitchFamily="34" charset="-120"/>
              <a:ea typeface="微軟正黑體" pitchFamily="34" charset="-120"/>
            </a:endParaRPr>
          </a:p>
        </p:txBody>
      </p:sp>
      <p:sp>
        <p:nvSpPr>
          <p:cNvPr id="2" name="語音泡泡: 圓角矩形 1">
            <a:extLst>
              <a:ext uri="{FF2B5EF4-FFF2-40B4-BE49-F238E27FC236}">
                <a16:creationId xmlns="" xmlns:a16="http://schemas.microsoft.com/office/drawing/2014/main" id="{53D2B653-AEB3-4566-B8AA-EF13ACA4F6CD}"/>
              </a:ext>
            </a:extLst>
          </p:cNvPr>
          <p:cNvSpPr/>
          <p:nvPr/>
        </p:nvSpPr>
        <p:spPr>
          <a:xfrm>
            <a:off x="3068054" y="1337222"/>
            <a:ext cx="5671170" cy="1333789"/>
          </a:xfrm>
          <a:prstGeom prst="wedgeRoundRectCallout">
            <a:avLst>
              <a:gd name="adj1" fmla="val 36470"/>
              <a:gd name="adj2" fmla="val 74466"/>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TW" altLang="en-US" sz="3000" dirty="0">
                <a:latin typeface="微軟正黑體" pitchFamily="34" charset="-120"/>
                <a:ea typeface="微軟正黑體" pitchFamily="34" charset="-120"/>
              </a:rPr>
              <a:t>考試成績好看就好了，偶爾作個弊沒被老師抓到也沒關係吧！</a:t>
            </a:r>
          </a:p>
        </p:txBody>
      </p:sp>
      <p:sp>
        <p:nvSpPr>
          <p:cNvPr id="4" name="語音泡泡: 圓角矩形 3">
            <a:extLst>
              <a:ext uri="{FF2B5EF4-FFF2-40B4-BE49-F238E27FC236}">
                <a16:creationId xmlns="" xmlns:a16="http://schemas.microsoft.com/office/drawing/2014/main" id="{55B9B52D-271C-4BE7-922C-E3ADF9F33E8D}"/>
              </a:ext>
            </a:extLst>
          </p:cNvPr>
          <p:cNvSpPr/>
          <p:nvPr/>
        </p:nvSpPr>
        <p:spPr>
          <a:xfrm>
            <a:off x="179614" y="2899612"/>
            <a:ext cx="6016649" cy="1347536"/>
          </a:xfrm>
          <a:prstGeom prst="wedgeRoundRectCallout">
            <a:avLst>
              <a:gd name="adj1" fmla="val -36370"/>
              <a:gd name="adj2" fmla="val 76175"/>
              <a:gd name="adj3" fmla="val 1666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zh-TW" altLang="en-US" sz="3000" dirty="0">
                <a:latin typeface="微軟正黑體" pitchFamily="34" charset="-120"/>
                <a:ea typeface="微軟正黑體" pitchFamily="34" charset="-120"/>
              </a:rPr>
              <a:t>反正我賣出的蔬果漂亮有人買就好了，為什麼要等農藥揮發分解？</a:t>
            </a:r>
          </a:p>
        </p:txBody>
      </p:sp>
      <p:sp>
        <p:nvSpPr>
          <p:cNvPr id="6" name="語音泡泡: 圓角矩形 5">
            <a:extLst>
              <a:ext uri="{FF2B5EF4-FFF2-40B4-BE49-F238E27FC236}">
                <a16:creationId xmlns="" xmlns:a16="http://schemas.microsoft.com/office/drawing/2014/main" id="{B3DB84DE-6B50-4AA2-8B19-2AFE1D7DFA39}"/>
              </a:ext>
            </a:extLst>
          </p:cNvPr>
          <p:cNvSpPr/>
          <p:nvPr/>
        </p:nvSpPr>
        <p:spPr>
          <a:xfrm>
            <a:off x="3176338" y="4521005"/>
            <a:ext cx="5406476" cy="1350406"/>
          </a:xfrm>
          <a:prstGeom prst="wedgeRoundRectCallout">
            <a:avLst>
              <a:gd name="adj1" fmla="val 36470"/>
              <a:gd name="adj2" fmla="val 74466"/>
              <a:gd name="adj3" fmla="val 1666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zh-TW" altLang="en-US" sz="3000" dirty="0">
                <a:latin typeface="微軟正黑體" pitchFamily="34" charset="-120"/>
                <a:ea typeface="微軟正黑體" pitchFamily="34" charset="-120"/>
              </a:rPr>
              <a:t>反正房子能蓋出來就好了，工地安全跟建造流程不重要吧？</a:t>
            </a:r>
          </a:p>
        </p:txBody>
      </p:sp>
      <p:sp>
        <p:nvSpPr>
          <p:cNvPr id="7" name="標題 2">
            <a:extLst>
              <a:ext uri="{FF2B5EF4-FFF2-40B4-BE49-F238E27FC236}">
                <a16:creationId xmlns="" xmlns:a16="http://schemas.microsoft.com/office/drawing/2014/main" id="{5D6E590E-E885-4201-9AC6-6EB8743FF4F8}"/>
              </a:ext>
            </a:extLst>
          </p:cNvPr>
          <p:cNvSpPr txBox="1">
            <a:spLocks/>
          </p:cNvSpPr>
          <p:nvPr/>
        </p:nvSpPr>
        <p:spPr>
          <a:xfrm>
            <a:off x="294643" y="220747"/>
            <a:ext cx="8483048" cy="82757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dirty="0"/>
          </a:p>
        </p:txBody>
      </p:sp>
    </p:spTree>
    <p:extLst>
      <p:ext uri="{BB962C8B-B14F-4D97-AF65-F5344CB8AC3E}">
        <p14:creationId xmlns:p14="http://schemas.microsoft.com/office/powerpoint/2010/main" xmlns="" val="164077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zh-TW" altLang="en-US" dirty="0" smtClean="0"/>
              <a:t>如果程序公平，做出的決定不但大家願意服從，也會對權威更加尊重</a:t>
            </a:r>
            <a:endParaRPr lang="en-US" altLang="zh-TW" dirty="0" smtClean="0"/>
          </a:p>
          <a:p>
            <a:endParaRPr lang="en-US" altLang="zh-TW" dirty="0" smtClean="0"/>
          </a:p>
          <a:p>
            <a:r>
              <a:rPr lang="zh-TW" altLang="en-US" dirty="0" smtClean="0"/>
              <a:t>實踐程序正義</a:t>
            </a:r>
            <a:r>
              <a:rPr lang="en-US" altLang="zh-TW" dirty="0" smtClean="0"/>
              <a:t>(</a:t>
            </a:r>
            <a:r>
              <a:rPr lang="zh-TW" altLang="en-US" dirty="0" smtClean="0"/>
              <a:t>過程</a:t>
            </a:r>
            <a:r>
              <a:rPr lang="en-US" altLang="zh-TW" dirty="0" smtClean="0"/>
              <a:t>)</a:t>
            </a:r>
            <a:r>
              <a:rPr lang="zh-TW" altLang="en-US" dirty="0" smtClean="0"/>
              <a:t>方能落實實質正義</a:t>
            </a:r>
            <a:r>
              <a:rPr lang="en-US" altLang="zh-TW" dirty="0" smtClean="0"/>
              <a:t>(</a:t>
            </a:r>
            <a:r>
              <a:rPr lang="zh-TW" altLang="en-US" dirty="0" smtClean="0"/>
              <a:t>目的</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t>
            </a:r>
            <a:r>
              <a:rPr lang="zh-TW" altLang="en-US" dirty="0" smtClean="0"/>
              <a:t>二</a:t>
            </a:r>
            <a:r>
              <a:rPr lang="en-US" altLang="zh-TW" dirty="0" smtClean="0"/>
              <a:t>)</a:t>
            </a:r>
            <a:r>
              <a:rPr lang="zh-TW" altLang="en-US" dirty="0" smtClean="0"/>
              <a:t>匡正正義</a:t>
            </a:r>
            <a:endParaRPr lang="zh-TW" altLang="en-US" dirty="0"/>
          </a:p>
        </p:txBody>
      </p:sp>
      <p:sp>
        <p:nvSpPr>
          <p:cNvPr id="3" name="內容版面配置區 2"/>
          <p:cNvSpPr>
            <a:spLocks noGrp="1"/>
          </p:cNvSpPr>
          <p:nvPr>
            <p:ph idx="1"/>
          </p:nvPr>
        </p:nvSpPr>
        <p:spPr/>
        <p:txBody>
          <a:bodyPr/>
          <a:lstStyle/>
          <a:p>
            <a:r>
              <a:rPr lang="zh-TW" altLang="en-US" dirty="0" smtClean="0"/>
              <a:t>當一個人的行為侵害別人的權利或是損害，到底要如何處理才公平呢</a:t>
            </a:r>
            <a:r>
              <a:rPr lang="en-US" altLang="zh-TW" dirty="0" smtClean="0"/>
              <a:t>?</a:t>
            </a:r>
          </a:p>
          <a:p>
            <a:endParaRPr lang="en-US" altLang="zh-TW" dirty="0" smtClean="0"/>
          </a:p>
          <a:p>
            <a:r>
              <a:rPr lang="zh-TW" altLang="en-US" dirty="0" smtClean="0"/>
              <a:t>匡正正義是指人民的權利受到部當侵犯時，應糾正此種不公平的情況，強調錯誤的糾正及損害的彌補</a:t>
            </a:r>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Q&amp;A</a:t>
            </a:r>
            <a:endParaRPr lang="zh-TW" altLang="en-US" dirty="0"/>
          </a:p>
        </p:txBody>
      </p:sp>
      <p:sp>
        <p:nvSpPr>
          <p:cNvPr id="3" name="內容版面配置區 2"/>
          <p:cNvSpPr>
            <a:spLocks noGrp="1"/>
          </p:cNvSpPr>
          <p:nvPr>
            <p:ph idx="1"/>
          </p:nvPr>
        </p:nvSpPr>
        <p:spPr/>
        <p:txBody>
          <a:bodyPr/>
          <a:lstStyle/>
          <a:p>
            <a:r>
              <a:rPr lang="en-US" altLang="zh-TW" dirty="0" smtClean="0"/>
              <a:t>A</a:t>
            </a:r>
            <a:r>
              <a:rPr lang="zh-TW" altLang="en-US" dirty="0" smtClean="0"/>
              <a:t>與</a:t>
            </a:r>
            <a:r>
              <a:rPr lang="en-US" altLang="zh-TW" dirty="0" smtClean="0"/>
              <a:t>B</a:t>
            </a:r>
            <a:r>
              <a:rPr lang="zh-TW" altLang="en-US" dirty="0" smtClean="0"/>
              <a:t>同時喜歡小美，因為爭風吃醋，</a:t>
            </a:r>
            <a:r>
              <a:rPr lang="en-US" altLang="zh-TW" dirty="0" smtClean="0"/>
              <a:t>A</a:t>
            </a:r>
            <a:r>
              <a:rPr lang="zh-TW" altLang="en-US" dirty="0" smtClean="0"/>
              <a:t>殺了</a:t>
            </a:r>
            <a:r>
              <a:rPr lang="en-US" altLang="zh-TW" dirty="0" smtClean="0"/>
              <a:t>B</a:t>
            </a:r>
            <a:r>
              <a:rPr lang="zh-TW" altLang="en-US" dirty="0" smtClean="0"/>
              <a:t>，</a:t>
            </a:r>
            <a:endParaRPr lang="en-US" altLang="zh-TW" dirty="0" smtClean="0"/>
          </a:p>
          <a:p>
            <a:r>
              <a:rPr lang="zh-TW" altLang="en-US" dirty="0" smtClean="0"/>
              <a:t>如果你是</a:t>
            </a:r>
            <a:r>
              <a:rPr lang="en-US" altLang="zh-TW" dirty="0" smtClean="0"/>
              <a:t>B</a:t>
            </a:r>
            <a:r>
              <a:rPr lang="zh-TW" altLang="en-US" dirty="0" smtClean="0"/>
              <a:t>的家人，你希望</a:t>
            </a:r>
            <a:r>
              <a:rPr lang="en-US" altLang="zh-TW" dirty="0" smtClean="0"/>
              <a:t>A</a:t>
            </a:r>
            <a:r>
              <a:rPr lang="zh-TW" altLang="en-US" dirty="0" smtClean="0"/>
              <a:t>該為這樣的錯誤，付出何種代價</a:t>
            </a:r>
            <a:r>
              <a:rPr lang="en-US" altLang="zh-TW" dirty="0" smtClean="0"/>
              <a:t>?</a:t>
            </a:r>
            <a:endParaRPr lang="zh-TW" alt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zh-TW" altLang="en-US" dirty="0" smtClean="0"/>
              <a:t>如過侵害你的權利或生命的不是人民，而是政府呢</a:t>
            </a:r>
            <a:r>
              <a:rPr lang="en-US" altLang="zh-TW" dirty="0" smtClean="0"/>
              <a:t>?</a:t>
            </a:r>
            <a:r>
              <a:rPr lang="zh-TW" altLang="en-US" dirty="0" smtClean="0"/>
              <a:t>該如何面對呢</a:t>
            </a:r>
            <a:r>
              <a:rPr lang="en-US" altLang="zh-TW" dirty="0" smtClean="0"/>
              <a:t>?</a:t>
            </a:r>
          </a:p>
          <a:p>
            <a:endParaRPr lang="en-US" altLang="zh-TW" dirty="0" smtClean="0"/>
          </a:p>
          <a:p>
            <a:r>
              <a:rPr lang="zh-TW" altLang="en-US" dirty="0" smtClean="0"/>
              <a:t>要不要追究罪責</a:t>
            </a:r>
            <a:r>
              <a:rPr lang="en-US" altLang="zh-TW" dirty="0" smtClean="0"/>
              <a:t>?</a:t>
            </a:r>
            <a:r>
              <a:rPr lang="zh-TW" altLang="en-US" dirty="0" smtClean="0"/>
              <a:t>還是選擇原諒</a:t>
            </a:r>
            <a:r>
              <a:rPr lang="en-US" altLang="zh-TW" dirty="0" smtClean="0"/>
              <a:t>?</a:t>
            </a:r>
            <a:r>
              <a:rPr lang="zh-TW" altLang="en-US" dirty="0" smtClean="0"/>
              <a:t>或是遺忘</a:t>
            </a:r>
            <a:r>
              <a:rPr lang="en-US" altLang="zh-TW" dirty="0" smtClean="0"/>
              <a:t>?</a:t>
            </a:r>
          </a:p>
          <a:p>
            <a:endParaRPr lang="en-US" altLang="zh-TW" dirty="0" smtClean="0"/>
          </a:p>
          <a:p>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字方塊 9"/>
          <p:cNvSpPr txBox="1">
            <a:spLocks noChangeArrowheads="1"/>
          </p:cNvSpPr>
          <p:nvPr/>
        </p:nvSpPr>
        <p:spPr bwMode="auto">
          <a:xfrm>
            <a:off x="681038" y="1074738"/>
            <a:ext cx="2492375" cy="784225"/>
          </a:xfrm>
          <a:prstGeom prst="rect">
            <a:avLst/>
          </a:prstGeom>
          <a:noFill/>
          <a:ln w="9525">
            <a:noFill/>
            <a:miter lim="800000"/>
            <a:headEnd/>
            <a:tailEnd/>
          </a:ln>
        </p:spPr>
        <p:txBody>
          <a:bodyPr wrap="none">
            <a:spAutoFit/>
          </a:bodyPr>
          <a:lstStyle/>
          <a:p>
            <a:pPr eaLnBrk="1" hangingPunct="1"/>
            <a:r>
              <a:rPr kumimoji="0" lang="zh-TW" altLang="en-US" sz="4500">
                <a:latin typeface="微軟正黑體" pitchFamily="34" charset="-120"/>
                <a:ea typeface="微軟正黑體" pitchFamily="34" charset="-120"/>
              </a:rPr>
              <a:t>課程大綱</a:t>
            </a:r>
            <a:endParaRPr kumimoji="0" lang="en-US" altLang="zh-TW" sz="4500">
              <a:latin typeface="微軟正黑體" pitchFamily="34" charset="-120"/>
              <a:ea typeface="微軟正黑體" pitchFamily="34" charset="-120"/>
            </a:endParaRPr>
          </a:p>
        </p:txBody>
      </p:sp>
      <p:grpSp>
        <p:nvGrpSpPr>
          <p:cNvPr id="2" name="群組 22"/>
          <p:cNvGrpSpPr>
            <a:grpSpLocks/>
          </p:cNvGrpSpPr>
          <p:nvPr/>
        </p:nvGrpSpPr>
        <p:grpSpPr bwMode="auto">
          <a:xfrm>
            <a:off x="323850" y="2392364"/>
            <a:ext cx="7962900" cy="676275"/>
            <a:chOff x="590550" y="2312743"/>
            <a:chExt cx="7962900" cy="675000"/>
          </a:xfrm>
        </p:grpSpPr>
        <p:sp>
          <p:nvSpPr>
            <p:cNvPr id="5" name="文字方塊 4"/>
            <p:cNvSpPr txBox="1"/>
            <p:nvPr/>
          </p:nvSpPr>
          <p:spPr>
            <a:xfrm>
              <a:off x="904875" y="2358406"/>
              <a:ext cx="7648575" cy="583672"/>
            </a:xfrm>
            <a:prstGeom prst="rect">
              <a:avLst/>
            </a:prstGeom>
            <a:solidFill>
              <a:schemeClr val="accent1">
                <a:lumMod val="60000"/>
                <a:lumOff val="40000"/>
              </a:schemeClr>
            </a:solidFill>
          </p:spPr>
          <p:txBody>
            <a:bodyPr anchor="ctr">
              <a:spAutoFit/>
            </a:bodyPr>
            <a:lstStyle/>
            <a:p>
              <a:r>
                <a:rPr kumimoji="0" lang="zh-TW" altLang="en-US" sz="3200" dirty="0">
                  <a:solidFill>
                    <a:schemeClr val="bg1"/>
                  </a:solidFill>
                  <a:latin typeface="微軟正黑體" pitchFamily="34" charset="-120"/>
                  <a:ea typeface="微軟正黑體" pitchFamily="34" charset="-120"/>
                </a:rPr>
                <a:t>　</a:t>
              </a:r>
              <a:r>
                <a:rPr lang="zh-TW" altLang="en-US" sz="3200" dirty="0">
                  <a:latin typeface="微軟正黑體" pitchFamily="34" charset="-120"/>
                  <a:ea typeface="微軟正黑體" pitchFamily="34" charset="-120"/>
                  <a:hlinkClick r:id="rId2" action="ppaction://hlinksldjump"/>
                </a:rPr>
                <a:t>公平正義與權利保障有何關聯</a:t>
              </a:r>
              <a:r>
                <a:rPr kumimoji="0" lang="zh-TW" altLang="en-US" sz="3200" dirty="0">
                  <a:latin typeface="微軟正黑體" pitchFamily="34" charset="-120"/>
                  <a:ea typeface="微軟正黑體" pitchFamily="34" charset="-120"/>
                  <a:hlinkClick r:id="rId2" action="ppaction://hlinksldjump"/>
                </a:rPr>
                <a:t>？ </a:t>
              </a:r>
              <a:endParaRPr kumimoji="0" lang="zh-TW" altLang="en-US" sz="3200" dirty="0">
                <a:solidFill>
                  <a:schemeClr val="bg1"/>
                </a:solidFill>
                <a:latin typeface="微軟正黑體" pitchFamily="34" charset="-120"/>
                <a:ea typeface="微軟正黑體" pitchFamily="34" charset="-120"/>
              </a:endParaRPr>
            </a:p>
          </p:txBody>
        </p:sp>
        <p:sp>
          <p:nvSpPr>
            <p:cNvPr id="11" name="橢圓 10"/>
            <p:cNvSpPr/>
            <p:nvPr/>
          </p:nvSpPr>
          <p:spPr>
            <a:xfrm>
              <a:off x="590550" y="2312743"/>
              <a:ext cx="674688" cy="675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kumimoji="0" lang="zh-TW" altLang="en-US" sz="3000" dirty="0">
                  <a:solidFill>
                    <a:schemeClr val="accent1"/>
                  </a:solidFill>
                  <a:latin typeface="微軟正黑體" pitchFamily="34" charset="-120"/>
                  <a:ea typeface="微軟正黑體" pitchFamily="34" charset="-120"/>
                </a:rPr>
                <a:t>壹</a:t>
              </a:r>
            </a:p>
          </p:txBody>
        </p:sp>
      </p:grpSp>
      <p:grpSp>
        <p:nvGrpSpPr>
          <p:cNvPr id="3" name="群組 23"/>
          <p:cNvGrpSpPr>
            <a:grpSpLocks/>
          </p:cNvGrpSpPr>
          <p:nvPr/>
        </p:nvGrpSpPr>
        <p:grpSpPr bwMode="auto">
          <a:xfrm>
            <a:off x="323850" y="3632201"/>
            <a:ext cx="8553450" cy="674688"/>
            <a:chOff x="590550" y="3134279"/>
            <a:chExt cx="8553450" cy="675000"/>
          </a:xfrm>
        </p:grpSpPr>
        <p:sp>
          <p:nvSpPr>
            <p:cNvPr id="7" name="文字方塊 6"/>
            <p:cNvSpPr txBox="1"/>
            <p:nvPr/>
          </p:nvSpPr>
          <p:spPr>
            <a:xfrm>
              <a:off x="904875" y="3184020"/>
              <a:ext cx="8239125" cy="585045"/>
            </a:xfrm>
            <a:prstGeom prst="rect">
              <a:avLst/>
            </a:prstGeom>
            <a:solidFill>
              <a:schemeClr val="accent1">
                <a:lumMod val="60000"/>
                <a:lumOff val="40000"/>
              </a:schemeClr>
            </a:solidFill>
          </p:spPr>
          <p:txBody>
            <a:bodyPr anchor="ctr">
              <a:spAutoFit/>
            </a:bodyPr>
            <a:lstStyle/>
            <a:p>
              <a:r>
                <a:rPr kumimoji="0" lang="zh-TW" altLang="en-US" sz="3200" dirty="0">
                  <a:latin typeface="微軟正黑體" pitchFamily="34" charset="-120"/>
                  <a:ea typeface="微軟正黑體" pitchFamily="34" charset="-120"/>
                </a:rPr>
                <a:t> </a:t>
              </a:r>
              <a:r>
                <a:rPr lang="zh-TW" altLang="en-US" sz="3200" dirty="0">
                  <a:latin typeface="微軟正黑體" pitchFamily="34" charset="-120"/>
                  <a:ea typeface="微軟正黑體" pitchFamily="34" charset="-120"/>
                </a:rPr>
                <a:t>   </a:t>
              </a:r>
              <a:r>
                <a:rPr lang="zh-TW" altLang="en-US" sz="3200" dirty="0">
                  <a:latin typeface="微軟正黑體" pitchFamily="34" charset="-120"/>
                  <a:ea typeface="微軟正黑體" pitchFamily="34" charset="-120"/>
                  <a:hlinkClick r:id="rId3" action="ppaction://hlinksldjump"/>
                </a:rPr>
                <a:t>不同文化之間為何會產生衝突？</a:t>
              </a:r>
              <a:endParaRPr kumimoji="0" lang="zh-TW" altLang="en-US" sz="3200" dirty="0">
                <a:solidFill>
                  <a:schemeClr val="bg1"/>
                </a:solidFill>
                <a:latin typeface="微軟正黑體" pitchFamily="34" charset="-120"/>
                <a:ea typeface="微軟正黑體" pitchFamily="34" charset="-120"/>
              </a:endParaRPr>
            </a:p>
          </p:txBody>
        </p:sp>
        <p:sp>
          <p:nvSpPr>
            <p:cNvPr id="12" name="橢圓 11"/>
            <p:cNvSpPr/>
            <p:nvPr/>
          </p:nvSpPr>
          <p:spPr>
            <a:xfrm>
              <a:off x="590550" y="3134279"/>
              <a:ext cx="674688" cy="675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kumimoji="0" lang="zh-TW" altLang="en-US" sz="3000" dirty="0">
                  <a:solidFill>
                    <a:schemeClr val="accent1"/>
                  </a:solidFill>
                  <a:latin typeface="微軟正黑體" pitchFamily="34" charset="-120"/>
                  <a:ea typeface="微軟正黑體" pitchFamily="34" charset="-120"/>
                </a:rPr>
                <a:t>貳</a:t>
              </a:r>
            </a:p>
          </p:txBody>
        </p:sp>
      </p:grpSp>
      <p:pic>
        <p:nvPicPr>
          <p:cNvPr id="9221" name="圖片 15" descr="888f3a25800bc02975e6b5cb95bf278b.png"/>
          <p:cNvPicPr>
            <a:picLocks noChangeAspect="1"/>
          </p:cNvPicPr>
          <p:nvPr/>
        </p:nvPicPr>
        <p:blipFill>
          <a:blip r:embed="rId4" cstate="print">
            <a:lum bright="10000" contrast="-20000"/>
          </a:blip>
          <a:srcRect l="623" t="69019" r="1118" b="17558"/>
          <a:stretch>
            <a:fillRect/>
          </a:stretch>
        </p:blipFill>
        <p:spPr bwMode="auto">
          <a:xfrm>
            <a:off x="0" y="6059488"/>
            <a:ext cx="9144000" cy="798512"/>
          </a:xfrm>
          <a:prstGeom prst="rect">
            <a:avLst/>
          </a:prstGeom>
          <a:noFill/>
          <a:ln w="9525">
            <a:noFill/>
            <a:miter lim="800000"/>
            <a:headEnd/>
            <a:tailEnd/>
          </a:ln>
        </p:spPr>
      </p:pic>
      <p:pic>
        <p:nvPicPr>
          <p:cNvPr id="9222" name="Picture 2" descr="C:\Users\d-edit20a\Desktop\PPT素材\背景\d61d4ef60cf51a7e62e1f8c481a138ba.png"/>
          <p:cNvPicPr>
            <a:picLocks noChangeAspect="1" noChangeArrowheads="1"/>
          </p:cNvPicPr>
          <p:nvPr/>
        </p:nvPicPr>
        <p:blipFill>
          <a:blip r:embed="rId5" cstate="print">
            <a:lum bright="10000" contrast="10000"/>
          </a:blip>
          <a:srcRect l="25703" t="24266" r="60246" b="54398"/>
          <a:stretch>
            <a:fillRect/>
          </a:stretch>
        </p:blipFill>
        <p:spPr bwMode="auto">
          <a:xfrm>
            <a:off x="7635875" y="-139700"/>
            <a:ext cx="836613" cy="898525"/>
          </a:xfrm>
          <a:prstGeom prst="rect">
            <a:avLst/>
          </a:prstGeom>
          <a:noFill/>
          <a:ln w="9525">
            <a:noFill/>
            <a:miter lim="800000"/>
            <a:headEnd/>
            <a:tailEnd/>
          </a:ln>
        </p:spPr>
      </p:pic>
      <p:pic>
        <p:nvPicPr>
          <p:cNvPr id="9223" name="Picture 2" descr="C:\Users\d-edit20a\Desktop\PPT素材\背景\d61d4ef60cf51a7e62e1f8c481a138ba.png"/>
          <p:cNvPicPr>
            <a:picLocks noChangeAspect="1" noChangeArrowheads="1"/>
          </p:cNvPicPr>
          <p:nvPr/>
        </p:nvPicPr>
        <p:blipFill>
          <a:blip r:embed="rId5" cstate="print">
            <a:lum bright="10000" contrast="10000"/>
          </a:blip>
          <a:srcRect l="38419" t="7405" r="38806" b="71912"/>
          <a:stretch>
            <a:fillRect/>
          </a:stretch>
        </p:blipFill>
        <p:spPr bwMode="auto">
          <a:xfrm>
            <a:off x="280988" y="0"/>
            <a:ext cx="1119187" cy="719138"/>
          </a:xfrm>
          <a:prstGeom prst="rect">
            <a:avLst/>
          </a:prstGeom>
          <a:noFill/>
          <a:ln w="9525">
            <a:noFill/>
            <a:miter lim="800000"/>
            <a:headEnd/>
            <a:tailEnd/>
          </a:ln>
        </p:spPr>
      </p:pic>
      <p:pic>
        <p:nvPicPr>
          <p:cNvPr id="9224" name="Picture 2" descr="C:\Users\d-edit20a\Desktop\PPT素材\背景\d61d4ef60cf51a7e62e1f8c481a138ba.png"/>
          <p:cNvPicPr>
            <a:picLocks noChangeAspect="1" noChangeArrowheads="1"/>
          </p:cNvPicPr>
          <p:nvPr/>
        </p:nvPicPr>
        <p:blipFill>
          <a:blip r:embed="rId5" cstate="print">
            <a:lum bright="10000" contrast="10000"/>
          </a:blip>
          <a:srcRect l="2974" t="47704" r="79131" b="32915"/>
          <a:stretch>
            <a:fillRect/>
          </a:stretch>
        </p:blipFill>
        <p:spPr bwMode="auto">
          <a:xfrm>
            <a:off x="5565775" y="0"/>
            <a:ext cx="866775" cy="665163"/>
          </a:xfrm>
          <a:prstGeom prst="rect">
            <a:avLst/>
          </a:prstGeom>
          <a:noFill/>
          <a:ln w="9525">
            <a:noFill/>
            <a:miter lim="800000"/>
            <a:headEnd/>
            <a:tailEnd/>
          </a:ln>
        </p:spPr>
      </p:pic>
      <p:pic>
        <p:nvPicPr>
          <p:cNvPr id="9225" name="Picture 2" descr="C:\Users\d-edit20a\Desktop\PPT素材\背景\d61d4ef60cf51a7e62e1f8c481a138ba.png"/>
          <p:cNvPicPr>
            <a:picLocks noChangeAspect="1" noChangeArrowheads="1"/>
          </p:cNvPicPr>
          <p:nvPr/>
        </p:nvPicPr>
        <p:blipFill>
          <a:blip r:embed="rId5" cstate="print">
            <a:lum bright="10000" contrast="10000"/>
          </a:blip>
          <a:srcRect l="74728" t="32603" r="5832" b="50870"/>
          <a:stretch>
            <a:fillRect/>
          </a:stretch>
        </p:blipFill>
        <p:spPr bwMode="auto">
          <a:xfrm>
            <a:off x="8239125" y="385763"/>
            <a:ext cx="904875" cy="542925"/>
          </a:xfrm>
          <a:prstGeom prst="rect">
            <a:avLst/>
          </a:prstGeom>
          <a:noFill/>
          <a:ln w="9525">
            <a:noFill/>
            <a:miter lim="800000"/>
            <a:headEnd/>
            <a:tailEnd/>
          </a:ln>
        </p:spPr>
      </p:pic>
      <p:pic>
        <p:nvPicPr>
          <p:cNvPr id="9226" name="Picture 2" descr="C:\Users\d-edit20a\Desktop\PPT素材\背景\d61d4ef60cf51a7e62e1f8c481a138ba.png"/>
          <p:cNvPicPr>
            <a:picLocks noChangeAspect="1" noChangeArrowheads="1"/>
          </p:cNvPicPr>
          <p:nvPr/>
        </p:nvPicPr>
        <p:blipFill>
          <a:blip r:embed="rId5" cstate="print">
            <a:lum bright="10000" contrast="10000"/>
          </a:blip>
          <a:srcRect l="45119" t="67886" r="34267" b="14578"/>
          <a:stretch>
            <a:fillRect/>
          </a:stretch>
        </p:blipFill>
        <p:spPr bwMode="auto">
          <a:xfrm>
            <a:off x="6516688" y="161925"/>
            <a:ext cx="1055687" cy="636588"/>
          </a:xfrm>
          <a:prstGeom prst="rect">
            <a:avLst/>
          </a:prstGeom>
          <a:noFill/>
          <a:ln w="9525">
            <a:noFill/>
            <a:miter lim="800000"/>
            <a:headEnd/>
            <a:tailEnd/>
          </a:ln>
        </p:spPr>
      </p:pic>
      <p:grpSp>
        <p:nvGrpSpPr>
          <p:cNvPr id="4" name="群組 31"/>
          <p:cNvGrpSpPr>
            <a:grpSpLocks/>
          </p:cNvGrpSpPr>
          <p:nvPr/>
        </p:nvGrpSpPr>
        <p:grpSpPr bwMode="auto">
          <a:xfrm>
            <a:off x="0" y="1119188"/>
            <a:ext cx="695325" cy="773112"/>
            <a:chOff x="0" y="1313645"/>
            <a:chExt cx="695459" cy="772733"/>
          </a:xfrm>
        </p:grpSpPr>
        <p:cxnSp>
          <p:nvCxnSpPr>
            <p:cNvPr id="27" name="直線接點 26"/>
            <p:cNvCxnSpPr/>
            <p:nvPr/>
          </p:nvCxnSpPr>
          <p:spPr>
            <a:xfrm flipV="1">
              <a:off x="0" y="1751580"/>
              <a:ext cx="682757" cy="3347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682757" y="1313645"/>
              <a:ext cx="12702" cy="772733"/>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 name="群組 23"/>
          <p:cNvGrpSpPr>
            <a:grpSpLocks/>
          </p:cNvGrpSpPr>
          <p:nvPr/>
        </p:nvGrpSpPr>
        <p:grpSpPr bwMode="auto">
          <a:xfrm>
            <a:off x="323850" y="4868862"/>
            <a:ext cx="7962900" cy="674687"/>
            <a:chOff x="590550" y="3134279"/>
            <a:chExt cx="7962900" cy="675000"/>
          </a:xfrm>
        </p:grpSpPr>
        <p:sp>
          <p:nvSpPr>
            <p:cNvPr id="19" name="文字方塊 18"/>
            <p:cNvSpPr txBox="1"/>
            <p:nvPr/>
          </p:nvSpPr>
          <p:spPr>
            <a:xfrm>
              <a:off x="904875" y="3184023"/>
              <a:ext cx="7648575" cy="585046"/>
            </a:xfrm>
            <a:prstGeom prst="rect">
              <a:avLst/>
            </a:prstGeom>
            <a:solidFill>
              <a:schemeClr val="accent1">
                <a:lumMod val="60000"/>
                <a:lumOff val="40000"/>
              </a:schemeClr>
            </a:solidFill>
          </p:spPr>
          <p:txBody>
            <a:bodyPr anchor="ctr">
              <a:spAutoFit/>
            </a:bodyPr>
            <a:lstStyle/>
            <a:p>
              <a:r>
                <a:rPr kumimoji="0" lang="zh-TW" altLang="en-US" sz="3200" dirty="0">
                  <a:latin typeface="微軟正黑體" pitchFamily="34" charset="-120"/>
                  <a:ea typeface="微軟正黑體" pitchFamily="34" charset="-120"/>
                </a:rPr>
                <a:t> </a:t>
              </a:r>
              <a:r>
                <a:rPr lang="zh-TW" altLang="en-US" sz="3200" dirty="0"/>
                <a:t>   </a:t>
              </a:r>
              <a:r>
                <a:rPr lang="zh-TW" altLang="en-US" sz="3200" dirty="0">
                  <a:latin typeface="微軟正黑體" pitchFamily="34" charset="-120"/>
                  <a:ea typeface="微軟正黑體" pitchFamily="34" charset="-120"/>
                  <a:hlinkClick r:id="rId6" action="ppaction://hlinksldjump"/>
                </a:rPr>
                <a:t>我國有哪些具體政策促進文化平等？</a:t>
              </a:r>
              <a:endParaRPr kumimoji="0" lang="zh-TW" altLang="en-US" sz="3200" dirty="0">
                <a:solidFill>
                  <a:schemeClr val="bg1"/>
                </a:solidFill>
                <a:latin typeface="微軟正黑體" pitchFamily="34" charset="-120"/>
                <a:ea typeface="微軟正黑體" pitchFamily="34" charset="-120"/>
              </a:endParaRPr>
            </a:p>
          </p:txBody>
        </p:sp>
        <p:sp>
          <p:nvSpPr>
            <p:cNvPr id="20" name="橢圓 19"/>
            <p:cNvSpPr/>
            <p:nvPr/>
          </p:nvSpPr>
          <p:spPr>
            <a:xfrm>
              <a:off x="590550" y="3134279"/>
              <a:ext cx="674688" cy="675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kumimoji="0" lang="zh-TW" altLang="en-US" sz="3000" dirty="0">
                  <a:solidFill>
                    <a:schemeClr val="accent1"/>
                  </a:solidFill>
                  <a:latin typeface="微軟正黑體" pitchFamily="34" charset="-120"/>
                  <a:ea typeface="微軟正黑體" pitchFamily="34" charset="-120"/>
                </a:rPr>
                <a:t>参</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圓角 3">
            <a:extLst>
              <a:ext uri="{FF2B5EF4-FFF2-40B4-BE49-F238E27FC236}">
                <a16:creationId xmlns="" xmlns:a16="http://schemas.microsoft.com/office/drawing/2014/main" id="{7CEB1091-9448-45B1-A7BC-A6464FF3A717}"/>
              </a:ext>
            </a:extLst>
          </p:cNvPr>
          <p:cNvSpPr/>
          <p:nvPr/>
        </p:nvSpPr>
        <p:spPr>
          <a:xfrm>
            <a:off x="387804" y="240632"/>
            <a:ext cx="8368393" cy="6356112"/>
          </a:xfrm>
          <a:prstGeom prst="roundRect">
            <a:avLst/>
          </a:prstGeom>
        </p:spPr>
        <p:style>
          <a:lnRef idx="2">
            <a:schemeClr val="accent3"/>
          </a:lnRef>
          <a:fillRef idx="1">
            <a:schemeClr val="lt1"/>
          </a:fillRef>
          <a:effectRef idx="0">
            <a:schemeClr val="accent3"/>
          </a:effectRef>
          <a:fontRef idx="minor">
            <a:schemeClr val="dk1"/>
          </a:fontRef>
        </p:style>
        <p:txBody>
          <a:bodyPr rtlCol="0" anchor="t"/>
          <a:lstStyle/>
          <a:p>
            <a:pPr algn="ctr">
              <a:lnSpc>
                <a:spcPct val="150000"/>
              </a:lnSpc>
              <a:spcBef>
                <a:spcPts val="1200"/>
              </a:spcBef>
            </a:pPr>
            <a:r>
              <a:rPr lang="zh-TW" altLang="en-US" sz="3200" b="1" dirty="0">
                <a:latin typeface="微軟正黑體" pitchFamily="34" charset="-120"/>
                <a:ea typeface="微軟正黑體" pitchFamily="34" charset="-120"/>
              </a:rPr>
              <a:t>非民主政權的傷害與彌補─轉型正義</a:t>
            </a:r>
            <a:endParaRPr lang="en-US" altLang="zh-TW" sz="3200" b="1" dirty="0">
              <a:latin typeface="微軟正黑體" pitchFamily="34" charset="-120"/>
              <a:ea typeface="微軟正黑體" pitchFamily="34" charset="-120"/>
            </a:endParaRPr>
          </a:p>
          <a:p>
            <a:pPr>
              <a:lnSpc>
                <a:spcPct val="150000"/>
              </a:lnSpc>
              <a:spcBef>
                <a:spcPts val="1200"/>
              </a:spcBef>
            </a:pPr>
            <a:r>
              <a:rPr lang="zh-TW" altLang="en-US" sz="3000" dirty="0">
                <a:latin typeface="微軟正黑體" pitchFamily="34" charset="-120"/>
                <a:ea typeface="微軟正黑體" pitchFamily="34" charset="-120"/>
              </a:rPr>
              <a:t>針對過去威權或極權時期，政府侵犯人權所犯下違法和不正義之行為，予以調查、懲處、矯正與預防未來政府對人權的侵犯。</a:t>
            </a:r>
            <a:endParaRPr lang="en-US" altLang="zh-TW" sz="3000" dirty="0">
              <a:latin typeface="微軟正黑體" pitchFamily="34" charset="-120"/>
              <a:ea typeface="微軟正黑體" pitchFamily="34" charset="-120"/>
            </a:endParaRPr>
          </a:p>
        </p:txBody>
      </p:sp>
      <p:grpSp>
        <p:nvGrpSpPr>
          <p:cNvPr id="5" name="群組 4"/>
          <p:cNvGrpSpPr/>
          <p:nvPr/>
        </p:nvGrpSpPr>
        <p:grpSpPr>
          <a:xfrm>
            <a:off x="4914658" y="3537284"/>
            <a:ext cx="3191617" cy="2897261"/>
            <a:chOff x="4914658" y="3537284"/>
            <a:chExt cx="3191617" cy="2897261"/>
          </a:xfrm>
        </p:grpSpPr>
        <p:pic>
          <p:nvPicPr>
            <p:cNvPr id="3074" name="Picture 2" descr="ãè¬è¨è¿·å®®ãçåçæå°çµæ">
              <a:hlinkClick r:id="rId2"/>
              <a:extLst>
                <a:ext uri="{FF2B5EF4-FFF2-40B4-BE49-F238E27FC236}">
                  <a16:creationId xmlns="" xmlns:a16="http://schemas.microsoft.com/office/drawing/2014/main" id="{9EC58DC7-48C0-47A3-98A6-88BF362F12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14658" y="3537284"/>
              <a:ext cx="3191617" cy="239371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文字方塊 5">
              <a:extLst>
                <a:ext uri="{FF2B5EF4-FFF2-40B4-BE49-F238E27FC236}">
                  <a16:creationId xmlns="" xmlns:a16="http://schemas.microsoft.com/office/drawing/2014/main" id="{0EEE9B13-EE9B-4B8C-B3B6-A6E55A35A221}"/>
                </a:ext>
              </a:extLst>
            </p:cNvPr>
            <p:cNvSpPr txBox="1"/>
            <p:nvPr/>
          </p:nvSpPr>
          <p:spPr>
            <a:xfrm>
              <a:off x="5027912" y="5972880"/>
              <a:ext cx="2954655" cy="461665"/>
            </a:xfrm>
            <a:prstGeom prst="rect">
              <a:avLst/>
            </a:prstGeom>
            <a:noFill/>
          </p:spPr>
          <p:txBody>
            <a:bodyPr wrap="none" rtlCol="0">
              <a:spAutoFit/>
            </a:bodyPr>
            <a:lstStyle/>
            <a:p>
              <a:r>
                <a:rPr lang="zh-TW" altLang="en-US" sz="2400" b="1" dirty="0">
                  <a:latin typeface="微軟正黑體" pitchFamily="34" charset="-120"/>
                  <a:ea typeface="微軟正黑體" pitchFamily="34" charset="-120"/>
                </a:rPr>
                <a:t>推薦電影：謊言迷宮</a:t>
              </a:r>
            </a:p>
          </p:txBody>
        </p:sp>
      </p:grpSp>
    </p:spTree>
    <p:extLst>
      <p:ext uri="{BB962C8B-B14F-4D97-AF65-F5344CB8AC3E}">
        <p14:creationId xmlns:p14="http://schemas.microsoft.com/office/powerpoint/2010/main" xmlns="" val="16820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內容版面配置區 19"/>
          <p:cNvSpPr>
            <a:spLocks noGrp="1"/>
          </p:cNvSpPr>
          <p:nvPr>
            <p:ph idx="1"/>
          </p:nvPr>
        </p:nvSpPr>
        <p:spPr>
          <a:xfrm>
            <a:off x="628650" y="108284"/>
            <a:ext cx="7886700" cy="6020552"/>
          </a:xfrm>
        </p:spPr>
        <p:txBody>
          <a:bodyPr>
            <a:normAutofit/>
          </a:bodyPr>
          <a:lstStyle/>
          <a:p>
            <a:pPr>
              <a:lnSpc>
                <a:spcPct val="150000"/>
              </a:lnSpc>
            </a:pPr>
            <a:r>
              <a:rPr lang="zh-TW" altLang="en-US" sz="3000" dirty="0">
                <a:latin typeface="微軟正黑體" pitchFamily="34" charset="-120"/>
                <a:ea typeface="微軟正黑體" pitchFamily="34" charset="-120"/>
              </a:rPr>
              <a:t>另一個重視程序正義的原因：匡正正義</a:t>
            </a:r>
            <a:r>
              <a:rPr lang="en-US" altLang="zh-TW" sz="3000" dirty="0">
                <a:latin typeface="微軟正黑體" pitchFamily="34" charset="-120"/>
                <a:ea typeface="微軟正黑體" pitchFamily="34" charset="-120"/>
              </a:rPr>
              <a:t>(corrective justice)</a:t>
            </a:r>
          </a:p>
          <a:p>
            <a:pPr>
              <a:lnSpc>
                <a:spcPct val="150000"/>
              </a:lnSpc>
            </a:pPr>
            <a:endParaRPr lang="zh-TW" altLang="en-US" sz="3000" dirty="0">
              <a:latin typeface="微軟正黑體" pitchFamily="34" charset="-120"/>
              <a:ea typeface="微軟正黑體" pitchFamily="34" charset="-120"/>
            </a:endParaRPr>
          </a:p>
        </p:txBody>
      </p:sp>
      <p:graphicFrame>
        <p:nvGraphicFramePr>
          <p:cNvPr id="10" name="資料庫圖表 9">
            <a:extLst>
              <a:ext uri="{FF2B5EF4-FFF2-40B4-BE49-F238E27FC236}">
                <a16:creationId xmlns="" xmlns:a16="http://schemas.microsoft.com/office/drawing/2014/main" id="{749FB3D1-0BE7-4540-8228-DD0697AA729D}"/>
              </a:ext>
            </a:extLst>
          </p:cNvPr>
          <p:cNvGraphicFramePr/>
          <p:nvPr>
            <p:extLst>
              <p:ext uri="{D42A27DB-BD31-4B8C-83A1-F6EECF244321}">
                <p14:modId xmlns:p14="http://schemas.microsoft.com/office/powerpoint/2010/main" xmlns="" val="2605097413"/>
              </p:ext>
            </p:extLst>
          </p:nvPr>
        </p:nvGraphicFramePr>
        <p:xfrm>
          <a:off x="190832" y="1542330"/>
          <a:ext cx="8792936" cy="2764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群組 12">
            <a:extLst>
              <a:ext uri="{FF2B5EF4-FFF2-40B4-BE49-F238E27FC236}">
                <a16:creationId xmlns="" xmlns:a16="http://schemas.microsoft.com/office/drawing/2014/main" id="{F93C0C33-E825-4905-AD00-1A7FC5316A0A}"/>
              </a:ext>
            </a:extLst>
          </p:cNvPr>
          <p:cNvGrpSpPr/>
          <p:nvPr/>
        </p:nvGrpSpPr>
        <p:grpSpPr>
          <a:xfrm>
            <a:off x="4624667" y="5611023"/>
            <a:ext cx="4062134" cy="958219"/>
            <a:chOff x="9943573" y="850100"/>
            <a:chExt cx="1774615" cy="1064769"/>
          </a:xfrm>
        </p:grpSpPr>
        <p:sp>
          <p:nvSpPr>
            <p:cNvPr id="14" name="矩形: 圓角 13">
              <a:extLst>
                <a:ext uri="{FF2B5EF4-FFF2-40B4-BE49-F238E27FC236}">
                  <a16:creationId xmlns="" xmlns:a16="http://schemas.microsoft.com/office/drawing/2014/main" id="{DB435389-26A6-4AB2-84BC-D705187F5C43}"/>
                </a:ext>
              </a:extLst>
            </p:cNvPr>
            <p:cNvSpPr/>
            <p:nvPr/>
          </p:nvSpPr>
          <p:spPr>
            <a:xfrm>
              <a:off x="9943573" y="850100"/>
              <a:ext cx="1774615" cy="10647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矩形: 圓角 4">
              <a:extLst>
                <a:ext uri="{FF2B5EF4-FFF2-40B4-BE49-F238E27FC236}">
                  <a16:creationId xmlns="" xmlns:a16="http://schemas.microsoft.com/office/drawing/2014/main" id="{E54E910E-5144-4176-8C86-8B7696934997}"/>
                </a:ext>
              </a:extLst>
            </p:cNvPr>
            <p:cNvSpPr txBox="1"/>
            <p:nvPr/>
          </p:nvSpPr>
          <p:spPr>
            <a:xfrm>
              <a:off x="9974759" y="881286"/>
              <a:ext cx="1712243" cy="10023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3200" b="1" kern="1200" dirty="0">
                  <a:latin typeface="微軟正黑體" pitchFamily="34" charset="-120"/>
                  <a:ea typeface="微軟正黑體" pitchFamily="34" charset="-120"/>
                </a:rPr>
                <a:t>糾正錯誤及彌補損害</a:t>
              </a:r>
            </a:p>
          </p:txBody>
        </p:sp>
      </p:grpSp>
      <p:grpSp>
        <p:nvGrpSpPr>
          <p:cNvPr id="22" name="群組 21"/>
          <p:cNvGrpSpPr/>
          <p:nvPr/>
        </p:nvGrpSpPr>
        <p:grpSpPr>
          <a:xfrm>
            <a:off x="5506362" y="4235121"/>
            <a:ext cx="1980029" cy="1359567"/>
            <a:chOff x="5506362" y="4235121"/>
            <a:chExt cx="1980029" cy="1359567"/>
          </a:xfrm>
        </p:grpSpPr>
        <p:grpSp>
          <p:nvGrpSpPr>
            <p:cNvPr id="16" name="群組 15">
              <a:extLst>
                <a:ext uri="{FF2B5EF4-FFF2-40B4-BE49-F238E27FC236}">
                  <a16:creationId xmlns="" xmlns:a16="http://schemas.microsoft.com/office/drawing/2014/main" id="{90EE81A2-E88C-4971-B184-4CAF53AD2974}"/>
                </a:ext>
              </a:extLst>
            </p:cNvPr>
            <p:cNvGrpSpPr/>
            <p:nvPr/>
          </p:nvGrpSpPr>
          <p:grpSpPr>
            <a:xfrm rot="5400000">
              <a:off x="5867112" y="4749866"/>
              <a:ext cx="1359567" cy="330078"/>
              <a:chOff x="9411188" y="1162433"/>
              <a:chExt cx="376218" cy="440104"/>
            </a:xfrm>
          </p:grpSpPr>
          <p:sp>
            <p:nvSpPr>
              <p:cNvPr id="17" name="箭號: 向右 16">
                <a:extLst>
                  <a:ext uri="{FF2B5EF4-FFF2-40B4-BE49-F238E27FC236}">
                    <a16:creationId xmlns="" xmlns:a16="http://schemas.microsoft.com/office/drawing/2014/main" id="{EED25D72-5047-4690-A236-8CF41DCAD467}"/>
                  </a:ext>
                </a:extLst>
              </p:cNvPr>
              <p:cNvSpPr/>
              <p:nvPr/>
            </p:nvSpPr>
            <p:spPr>
              <a:xfrm>
                <a:off x="9411188" y="1162433"/>
                <a:ext cx="376218" cy="44010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箭號: 向右 4">
                <a:extLst>
                  <a:ext uri="{FF2B5EF4-FFF2-40B4-BE49-F238E27FC236}">
                    <a16:creationId xmlns="" xmlns:a16="http://schemas.microsoft.com/office/drawing/2014/main" id="{897C53D1-44C1-4718-9C51-B7C8F044C1CB}"/>
                  </a:ext>
                </a:extLst>
              </p:cNvPr>
              <p:cNvSpPr txBox="1"/>
              <p:nvPr/>
            </p:nvSpPr>
            <p:spPr>
              <a:xfrm>
                <a:off x="9411188" y="1250454"/>
                <a:ext cx="263353" cy="264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p>
            </p:txBody>
          </p:sp>
        </p:grpSp>
        <p:sp>
          <p:nvSpPr>
            <p:cNvPr id="19" name="文字方塊 18">
              <a:extLst>
                <a:ext uri="{FF2B5EF4-FFF2-40B4-BE49-F238E27FC236}">
                  <a16:creationId xmlns="" xmlns:a16="http://schemas.microsoft.com/office/drawing/2014/main" id="{9E7353FB-4510-4BA4-A121-05002A029AC1}"/>
                </a:ext>
              </a:extLst>
            </p:cNvPr>
            <p:cNvSpPr txBox="1"/>
            <p:nvPr/>
          </p:nvSpPr>
          <p:spPr>
            <a:xfrm>
              <a:off x="5506362" y="4623753"/>
              <a:ext cx="1980029" cy="523220"/>
            </a:xfrm>
            <a:prstGeom prst="rect">
              <a:avLst/>
            </a:prstGeom>
            <a:solidFill>
              <a:srgbClr val="FFFFFF">
                <a:alpha val="58824"/>
              </a:srgbClr>
            </a:solidFill>
          </p:spPr>
          <p:txBody>
            <a:bodyPr wrap="none" rtlCol="0">
              <a:spAutoFit/>
            </a:bodyPr>
            <a:lstStyle/>
            <a:p>
              <a:r>
                <a:rPr lang="zh-TW" altLang="en-US" sz="2800" b="1" dirty="0">
                  <a:latin typeface="微軟正黑體" pitchFamily="34" charset="-120"/>
                  <a:ea typeface="微軟正黑體" pitchFamily="34" charset="-120"/>
                </a:rPr>
                <a:t>誤會一場？</a:t>
              </a:r>
            </a:p>
          </p:txBody>
        </p:sp>
      </p:grpSp>
      <p:sp>
        <p:nvSpPr>
          <p:cNvPr id="21" name="文字方塊 20">
            <a:extLst>
              <a:ext uri="{FF2B5EF4-FFF2-40B4-BE49-F238E27FC236}">
                <a16:creationId xmlns="" xmlns:a16="http://schemas.microsoft.com/office/drawing/2014/main" id="{76DF5F93-55FC-444A-9F5F-1D3E7FF92E0C}"/>
              </a:ext>
            </a:extLst>
          </p:cNvPr>
          <p:cNvSpPr txBox="1"/>
          <p:nvPr/>
        </p:nvSpPr>
        <p:spPr>
          <a:xfrm>
            <a:off x="168442" y="4537644"/>
            <a:ext cx="4235116" cy="187743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spcBef>
                <a:spcPts val="1200"/>
              </a:spcBef>
            </a:pPr>
            <a:r>
              <a:rPr lang="zh-TW" altLang="en-US" sz="2800" dirty="0">
                <a:latin typeface="微軟正黑體" pitchFamily="34" charset="-120"/>
                <a:ea typeface="微軟正黑體" pitchFamily="34" charset="-120"/>
              </a:rPr>
              <a:t>當人民的權益受到公權力不當侵犯時，應糾正此種不公平的情況，並強調錯誤的糾正與損害的彌補。</a:t>
            </a:r>
          </a:p>
        </p:txBody>
      </p:sp>
    </p:spTree>
    <p:extLst>
      <p:ext uri="{BB962C8B-B14F-4D97-AF65-F5344CB8AC3E}">
        <p14:creationId xmlns:p14="http://schemas.microsoft.com/office/powerpoint/2010/main" xmlns="" val="186976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p:nvPr>
        </p:nvSpPr>
        <p:spPr>
          <a:xfrm>
            <a:off x="0" y="0"/>
            <a:ext cx="8229600" cy="765175"/>
          </a:xfrm>
        </p:spPr>
        <p:txBody>
          <a:bodyPr/>
          <a:lstStyle/>
          <a:p>
            <a:endParaRPr lang="zh-TW" altLang="en-US" smtClean="0"/>
          </a:p>
        </p:txBody>
      </p:sp>
      <p:sp>
        <p:nvSpPr>
          <p:cNvPr id="39939" name="內容版面配置區 2"/>
          <p:cNvSpPr>
            <a:spLocks noGrp="1"/>
          </p:cNvSpPr>
          <p:nvPr>
            <p:ph sz="quarter" idx="13"/>
          </p:nvPr>
        </p:nvSpPr>
        <p:spPr>
          <a:xfrm>
            <a:off x="250825" y="981075"/>
            <a:ext cx="8351838" cy="4897438"/>
          </a:xfrm>
        </p:spPr>
        <p:txBody>
          <a:bodyPr/>
          <a:lstStyle/>
          <a:p>
            <a:r>
              <a:rPr lang="en-US" altLang="zh-TW" b="1" smtClean="0"/>
              <a:t>【</a:t>
            </a:r>
            <a:r>
              <a:rPr lang="zh-TW" altLang="en-US" b="1" smtClean="0"/>
              <a:t>史海</a:t>
            </a:r>
            <a:r>
              <a:rPr lang="en-US" altLang="zh-TW" b="1" smtClean="0"/>
              <a:t>】 </a:t>
            </a:r>
            <a:r>
              <a:rPr lang="zh-TW" altLang="en-US" b="1" smtClean="0">
                <a:hlinkClick r:id="rId2"/>
              </a:rPr>
              <a:t>紐倫堡「納粹醫生大審</a:t>
            </a:r>
            <a:r>
              <a:rPr lang="zh-TW" altLang="en-US" b="1" smtClean="0"/>
              <a:t>判」</a:t>
            </a:r>
          </a:p>
          <a:p>
            <a:endParaRPr lang="en-US" altLang="zh-TW" smtClean="0"/>
          </a:p>
          <a:p>
            <a:r>
              <a:rPr lang="zh-TW" altLang="en-US" smtClean="0"/>
              <a:t>如果你是法官，你會如何判決</a:t>
            </a:r>
            <a:r>
              <a:rPr lang="en-US" altLang="zh-TW" smtClean="0"/>
              <a:t>?</a:t>
            </a:r>
          </a:p>
          <a:p>
            <a:r>
              <a:rPr lang="zh-TW" altLang="en-US" smtClean="0"/>
              <a:t>醫生有罪嗎</a:t>
            </a:r>
            <a:r>
              <a:rPr lang="en-US" altLang="zh-TW" smtClean="0"/>
              <a:t>?</a:t>
            </a:r>
            <a:endParaRPr lang="zh-TW" altLang="en-US" smtClean="0"/>
          </a:p>
          <a:p>
            <a:endParaRPr lang="zh-TW" altLang="en-US" smtClean="0"/>
          </a:p>
        </p:txBody>
      </p:sp>
      <p:sp>
        <p:nvSpPr>
          <p:cNvPr id="39940" name="投影片編號版面配置區 3"/>
          <p:cNvSpPr>
            <a:spLocks noGrp="1"/>
          </p:cNvSpPr>
          <p:nvPr>
            <p:ph type="sldNum" sz="quarter" idx="16"/>
          </p:nvPr>
        </p:nvSpPr>
        <p:spPr bwMode="auto">
          <a:noFill/>
          <a:ln>
            <a:miter lim="800000"/>
            <a:headEnd/>
            <a:tailEnd/>
          </a:ln>
        </p:spPr>
        <p:txBody>
          <a:bodyPr/>
          <a:lstStyle/>
          <a:p>
            <a:fld id="{F4D362F1-B5E0-4279-A168-62CC3B730E28}" type="slidenum">
              <a:rPr lang="zh-TW" altLang="en-US" smtClean="0"/>
              <a:pPr/>
              <a:t>22</a:t>
            </a:fld>
            <a:endParaRPr lang="en-US" altLang="zh-TW"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a:xfrm>
            <a:off x="0" y="0"/>
            <a:ext cx="8229600" cy="765175"/>
          </a:xfrm>
        </p:spPr>
        <p:txBody>
          <a:bodyPr/>
          <a:lstStyle/>
          <a:p>
            <a:endParaRPr lang="zh-TW" altLang="en-US" smtClean="0"/>
          </a:p>
        </p:txBody>
      </p:sp>
      <p:sp>
        <p:nvSpPr>
          <p:cNvPr id="40963" name="內容版面配置區 2"/>
          <p:cNvSpPr>
            <a:spLocks noGrp="1"/>
          </p:cNvSpPr>
          <p:nvPr>
            <p:ph sz="quarter" idx="13"/>
          </p:nvPr>
        </p:nvSpPr>
        <p:spPr>
          <a:xfrm>
            <a:off x="250825" y="981075"/>
            <a:ext cx="8351838" cy="4897438"/>
          </a:xfrm>
        </p:spPr>
        <p:txBody>
          <a:bodyPr/>
          <a:lstStyle/>
          <a:p>
            <a:r>
              <a:rPr lang="zh-TW" altLang="en-US" b="1" smtClean="0"/>
              <a:t>紐倫堡「納粹醫生大審判」</a:t>
            </a:r>
            <a:endParaRPr lang="en-US" altLang="zh-TW" b="1" smtClean="0"/>
          </a:p>
          <a:p>
            <a:r>
              <a:rPr lang="zh-TW" altLang="en-US" smtClean="0"/>
              <a:t>醫生的天職本是救死扶傷，然而在</a:t>
            </a:r>
            <a:r>
              <a:rPr lang="zh-TW" altLang="en-US" smtClean="0">
                <a:hlinkClick r:id="rId2"/>
              </a:rPr>
              <a:t>納粹</a:t>
            </a:r>
            <a:r>
              <a:rPr lang="zh-TW" altLang="en-US" smtClean="0"/>
              <a:t>當政期間，大批德國醫生泯滅良知，助紂為虐，加入納粹黨，先後利用囚犯與被佔領國的平民參與並在技術上主導了慘絕人寰的各項計劃，給希特勒納粹對人類的犯罪，在技術上，提供了最重要的協助。也因此，「醫生審判」成為紐倫堡國際軍事法庭的第一個審訴案件。</a:t>
            </a:r>
          </a:p>
          <a:p>
            <a:endParaRPr lang="zh-TW" altLang="en-US" smtClean="0"/>
          </a:p>
        </p:txBody>
      </p:sp>
      <p:sp>
        <p:nvSpPr>
          <p:cNvPr id="40964" name="投影片編號版面配置區 3"/>
          <p:cNvSpPr>
            <a:spLocks noGrp="1"/>
          </p:cNvSpPr>
          <p:nvPr>
            <p:ph type="sldNum" sz="quarter" idx="16"/>
          </p:nvPr>
        </p:nvSpPr>
        <p:spPr bwMode="auto">
          <a:noFill/>
          <a:ln>
            <a:miter lim="800000"/>
            <a:headEnd/>
            <a:tailEnd/>
          </a:ln>
        </p:spPr>
        <p:txBody>
          <a:bodyPr/>
          <a:lstStyle/>
          <a:p>
            <a:fld id="{5BB833D5-2F6F-44F7-BFE7-F397F83D30D5}" type="slidenum">
              <a:rPr lang="zh-TW" altLang="en-US" smtClean="0"/>
              <a:pPr/>
              <a:t>23</a:t>
            </a:fld>
            <a:endParaRPr lang="en-US" altLang="zh-TW"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a:xfrm>
            <a:off x="0" y="0"/>
            <a:ext cx="8229600" cy="765175"/>
          </a:xfrm>
        </p:spPr>
        <p:txBody>
          <a:bodyPr/>
          <a:lstStyle/>
          <a:p>
            <a:endParaRPr lang="zh-TW" altLang="en-US" smtClean="0"/>
          </a:p>
        </p:txBody>
      </p:sp>
      <p:sp>
        <p:nvSpPr>
          <p:cNvPr id="41987" name="內容版面配置區 2"/>
          <p:cNvSpPr>
            <a:spLocks noGrp="1"/>
          </p:cNvSpPr>
          <p:nvPr>
            <p:ph sz="quarter" idx="13"/>
          </p:nvPr>
        </p:nvSpPr>
        <p:spPr>
          <a:xfrm>
            <a:off x="250825" y="981075"/>
            <a:ext cx="8351838" cy="4897438"/>
          </a:xfrm>
        </p:spPr>
        <p:txBody>
          <a:bodyPr>
            <a:normAutofit/>
          </a:bodyPr>
          <a:lstStyle/>
          <a:p>
            <a:r>
              <a:rPr lang="en-US" altLang="zh-TW" dirty="0" smtClean="0"/>
              <a:t>1946</a:t>
            </a:r>
            <a:r>
              <a:rPr lang="zh-TW" altLang="en-US" dirty="0" smtClean="0"/>
              <a:t>年</a:t>
            </a:r>
            <a:r>
              <a:rPr lang="en-US" altLang="zh-TW" dirty="0" smtClean="0"/>
              <a:t>5</a:t>
            </a:r>
            <a:r>
              <a:rPr lang="zh-TW" altLang="en-US" dirty="0" smtClean="0"/>
              <a:t>月至</a:t>
            </a:r>
            <a:r>
              <a:rPr lang="en-US" altLang="zh-TW" dirty="0" smtClean="0"/>
              <a:t>1949</a:t>
            </a:r>
            <a:r>
              <a:rPr lang="zh-TW" altLang="en-US" dirty="0" smtClean="0"/>
              <a:t>年</a:t>
            </a:r>
            <a:r>
              <a:rPr lang="en-US" altLang="zh-TW" dirty="0" smtClean="0"/>
              <a:t>4</a:t>
            </a:r>
            <a:r>
              <a:rPr lang="zh-TW" altLang="en-US" dirty="0" smtClean="0"/>
              <a:t>月，駐德國的美軍對抓獲在案的</a:t>
            </a:r>
            <a:r>
              <a:rPr lang="en-US" altLang="zh-TW" dirty="0" smtClean="0"/>
              <a:t>185</a:t>
            </a:r>
            <a:r>
              <a:rPr lang="zh-TW" altLang="en-US" dirty="0" smtClean="0"/>
              <a:t>名</a:t>
            </a:r>
            <a:r>
              <a:rPr lang="zh-TW" altLang="en-US" dirty="0" smtClean="0">
                <a:hlinkClick r:id="rId2"/>
              </a:rPr>
              <a:t>納粹</a:t>
            </a:r>
            <a:r>
              <a:rPr lang="zh-TW" altLang="en-US" dirty="0" smtClean="0"/>
              <a:t>甲、乙級戰犯進行了第二次紐倫堡審判。</a:t>
            </a:r>
            <a:endParaRPr lang="en-US" altLang="zh-TW" dirty="0" smtClean="0"/>
          </a:p>
          <a:p>
            <a:r>
              <a:rPr lang="zh-TW" altLang="en-US" dirty="0" smtClean="0"/>
              <a:t>審判始於</a:t>
            </a:r>
            <a:r>
              <a:rPr lang="en-US" altLang="zh-TW" dirty="0" smtClean="0"/>
              <a:t>1946</a:t>
            </a:r>
            <a:r>
              <a:rPr lang="zh-TW" altLang="en-US" dirty="0" smtClean="0"/>
              <a:t>年</a:t>
            </a:r>
            <a:r>
              <a:rPr lang="en-US" altLang="zh-TW" dirty="0" smtClean="0"/>
              <a:t>12</a:t>
            </a:r>
            <a:r>
              <a:rPr lang="zh-TW" altLang="en-US" dirty="0" smtClean="0"/>
              <a:t>月</a:t>
            </a:r>
            <a:r>
              <a:rPr lang="en-US" altLang="zh-TW" dirty="0" smtClean="0"/>
              <a:t>9</a:t>
            </a:r>
            <a:r>
              <a:rPr lang="zh-TW" altLang="en-US" dirty="0" smtClean="0"/>
              <a:t>日。被告均為在納粹全國性衛生部門或機關工作的官員，或在國家級醫療研究機械供職的高級醫務人員</a:t>
            </a:r>
          </a:p>
        </p:txBody>
      </p:sp>
      <p:sp>
        <p:nvSpPr>
          <p:cNvPr id="41988" name="投影片編號版面配置區 3"/>
          <p:cNvSpPr>
            <a:spLocks noGrp="1"/>
          </p:cNvSpPr>
          <p:nvPr>
            <p:ph type="sldNum" sz="quarter" idx="16"/>
          </p:nvPr>
        </p:nvSpPr>
        <p:spPr bwMode="auto">
          <a:noFill/>
          <a:ln>
            <a:miter lim="800000"/>
            <a:headEnd/>
            <a:tailEnd/>
          </a:ln>
        </p:spPr>
        <p:txBody>
          <a:bodyPr/>
          <a:lstStyle/>
          <a:p>
            <a:fld id="{734CAF76-A6AF-4031-AC15-4D731DB77680}" type="slidenum">
              <a:rPr lang="zh-TW" altLang="en-US" smtClean="0"/>
              <a:pPr/>
              <a:t>24</a:t>
            </a:fld>
            <a:endParaRPr lang="en-US" altLang="zh-TW"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0" y="0"/>
            <a:ext cx="8229600" cy="765175"/>
          </a:xfrm>
        </p:spPr>
        <p:txBody>
          <a:bodyPr/>
          <a:lstStyle/>
          <a:p>
            <a:endParaRPr lang="zh-TW" altLang="en-US" smtClean="0"/>
          </a:p>
        </p:txBody>
      </p:sp>
      <p:sp>
        <p:nvSpPr>
          <p:cNvPr id="44035" name="內容版面配置區 2"/>
          <p:cNvSpPr>
            <a:spLocks noGrp="1"/>
          </p:cNvSpPr>
          <p:nvPr>
            <p:ph sz="quarter" idx="13"/>
          </p:nvPr>
        </p:nvSpPr>
        <p:spPr>
          <a:xfrm>
            <a:off x="250825" y="981075"/>
            <a:ext cx="8351838" cy="4897438"/>
          </a:xfrm>
        </p:spPr>
        <p:txBody>
          <a:bodyPr/>
          <a:lstStyle/>
          <a:p>
            <a:r>
              <a:rPr lang="zh-TW" altLang="en-US" smtClean="0"/>
              <a:t>他們被控犯有違反人道罪，參與制定和起草對重殘病人和猶太人、吉普賽人的「無痛致死綱領」，並組織和指導了利用集中營囚犯進行非人道的活人試驗，特別是其中最為險惡的企圖推廣到所有被佔領國家的高效率的絕育手術試驗。</a:t>
            </a:r>
          </a:p>
          <a:p>
            <a:endParaRPr lang="zh-TW" altLang="en-US" smtClean="0"/>
          </a:p>
        </p:txBody>
      </p:sp>
      <p:sp>
        <p:nvSpPr>
          <p:cNvPr id="44036" name="投影片編號版面配置區 3"/>
          <p:cNvSpPr>
            <a:spLocks noGrp="1"/>
          </p:cNvSpPr>
          <p:nvPr>
            <p:ph type="sldNum" sz="quarter" idx="16"/>
          </p:nvPr>
        </p:nvSpPr>
        <p:spPr bwMode="auto">
          <a:noFill/>
          <a:ln>
            <a:miter lim="800000"/>
            <a:headEnd/>
            <a:tailEnd/>
          </a:ln>
        </p:spPr>
        <p:txBody>
          <a:bodyPr/>
          <a:lstStyle/>
          <a:p>
            <a:fld id="{BCA626E6-0716-4876-AC7F-F9AFFA6AF844}" type="slidenum">
              <a:rPr lang="zh-TW" altLang="en-US" smtClean="0"/>
              <a:pPr/>
              <a:t>25</a:t>
            </a:fld>
            <a:endParaRPr lang="en-US" altLang="zh-TW"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a:xfrm>
            <a:off x="0" y="0"/>
            <a:ext cx="8229600" cy="765175"/>
          </a:xfrm>
        </p:spPr>
        <p:txBody>
          <a:bodyPr/>
          <a:lstStyle/>
          <a:p>
            <a:endParaRPr lang="zh-TW" altLang="en-US" smtClean="0"/>
          </a:p>
        </p:txBody>
      </p:sp>
      <p:sp>
        <p:nvSpPr>
          <p:cNvPr id="45059" name="內容版面配置區 2"/>
          <p:cNvSpPr>
            <a:spLocks noGrp="1"/>
          </p:cNvSpPr>
          <p:nvPr>
            <p:ph sz="quarter" idx="13"/>
          </p:nvPr>
        </p:nvSpPr>
        <p:spPr>
          <a:xfrm>
            <a:off x="250825" y="857250"/>
            <a:ext cx="8351838" cy="5021263"/>
          </a:xfrm>
        </p:spPr>
        <p:txBody>
          <a:bodyPr>
            <a:normAutofit/>
          </a:bodyPr>
          <a:lstStyle/>
          <a:p>
            <a:r>
              <a:rPr lang="zh-TW" altLang="en-US" dirty="0" smtClean="0"/>
              <a:t>先後利用囚犯與被佔領國的平民參與並在技術上主導了慘絕人寰的「絕育計劃」、「最終滅絕」、「死亡集中營」、「人體實驗」、「人種比較」、「雙胞胎比較」、「取骨接骨」、「瘧疾試驗」、「新藥致死劑量試驗」、「黃磷嚴重灼傷救治試驗」等令人髮指的人體試驗以及「毒氣室謀殺」、「磷制燃燒彈」等試驗。</a:t>
            </a:r>
          </a:p>
          <a:p>
            <a:endParaRPr lang="zh-TW" altLang="en-US" dirty="0" smtClean="0"/>
          </a:p>
        </p:txBody>
      </p:sp>
      <p:sp>
        <p:nvSpPr>
          <p:cNvPr id="45060" name="投影片編號版面配置區 3"/>
          <p:cNvSpPr>
            <a:spLocks noGrp="1"/>
          </p:cNvSpPr>
          <p:nvPr>
            <p:ph type="sldNum" sz="quarter" idx="16"/>
          </p:nvPr>
        </p:nvSpPr>
        <p:spPr bwMode="auto">
          <a:noFill/>
          <a:ln>
            <a:miter lim="800000"/>
            <a:headEnd/>
            <a:tailEnd/>
          </a:ln>
        </p:spPr>
        <p:txBody>
          <a:bodyPr/>
          <a:lstStyle/>
          <a:p>
            <a:fld id="{97577E26-16CF-45F1-8AF7-9DD574295971}" type="slidenum">
              <a:rPr lang="zh-TW" altLang="en-US" smtClean="0"/>
              <a:pPr/>
              <a:t>26</a:t>
            </a:fld>
            <a:endParaRPr lang="en-US" altLang="zh-TW"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a:xfrm>
            <a:off x="0" y="0"/>
            <a:ext cx="8229600" cy="765175"/>
          </a:xfrm>
        </p:spPr>
        <p:txBody>
          <a:bodyPr/>
          <a:lstStyle/>
          <a:p>
            <a:endParaRPr lang="zh-TW" altLang="en-US" smtClean="0"/>
          </a:p>
        </p:txBody>
      </p:sp>
      <p:sp>
        <p:nvSpPr>
          <p:cNvPr id="46083" name="內容版面配置區 2"/>
          <p:cNvSpPr>
            <a:spLocks noGrp="1"/>
          </p:cNvSpPr>
          <p:nvPr>
            <p:ph sz="quarter" idx="13"/>
          </p:nvPr>
        </p:nvSpPr>
        <p:spPr>
          <a:xfrm>
            <a:off x="250825" y="981075"/>
            <a:ext cx="8351838" cy="4897438"/>
          </a:xfrm>
        </p:spPr>
        <p:txBody>
          <a:bodyPr/>
          <a:lstStyle/>
          <a:p>
            <a:r>
              <a:rPr lang="zh-TW" altLang="en-US" dirty="0" smtClean="0"/>
              <a:t>面對控訴，納粹醫生們辯解說他們只是遵從命令，是上面叫干的。然而事實是，並沒有什麼具體的強迫命令迫使他們去傷天害理，也沒有任何一名德國醫生因拒絕從而受到</a:t>
            </a:r>
            <a:r>
              <a:rPr lang="zh-TW" altLang="en-US" dirty="0" smtClean="0">
                <a:hlinkClick r:id="rId2"/>
              </a:rPr>
              <a:t>迫害</a:t>
            </a:r>
            <a:r>
              <a:rPr lang="zh-TW" altLang="en-US" dirty="0" smtClean="0"/>
              <a:t>。這些納粹醫生們顯然受過最好的教育，其中一些還是當時最有名的醫學家、科學家，藉口「上面叫我這樣做的」</a:t>
            </a:r>
          </a:p>
        </p:txBody>
      </p:sp>
      <p:sp>
        <p:nvSpPr>
          <p:cNvPr id="46084" name="投影片編號版面配置區 3"/>
          <p:cNvSpPr>
            <a:spLocks noGrp="1"/>
          </p:cNvSpPr>
          <p:nvPr>
            <p:ph type="sldNum" sz="quarter" idx="16"/>
          </p:nvPr>
        </p:nvSpPr>
        <p:spPr bwMode="auto">
          <a:noFill/>
          <a:ln>
            <a:miter lim="800000"/>
            <a:headEnd/>
            <a:tailEnd/>
          </a:ln>
        </p:spPr>
        <p:txBody>
          <a:bodyPr/>
          <a:lstStyle/>
          <a:p>
            <a:fld id="{39B8C1F9-63D5-49E9-A354-0B5F924731A6}" type="slidenum">
              <a:rPr lang="zh-TW" altLang="en-US" smtClean="0"/>
              <a:pPr/>
              <a:t>27</a:t>
            </a:fld>
            <a:endParaRPr lang="en-US" altLang="zh-TW"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a:xfrm>
            <a:off x="0" y="0"/>
            <a:ext cx="8229600" cy="765175"/>
          </a:xfrm>
        </p:spPr>
        <p:txBody>
          <a:bodyPr/>
          <a:lstStyle/>
          <a:p>
            <a:endParaRPr lang="zh-TW" altLang="en-US" smtClean="0"/>
          </a:p>
        </p:txBody>
      </p:sp>
      <p:sp>
        <p:nvSpPr>
          <p:cNvPr id="47107" name="內容版面配置區 2"/>
          <p:cNvSpPr>
            <a:spLocks noGrp="1"/>
          </p:cNvSpPr>
          <p:nvPr>
            <p:ph sz="quarter" idx="13"/>
          </p:nvPr>
        </p:nvSpPr>
        <p:spPr>
          <a:xfrm>
            <a:off x="250825" y="981075"/>
            <a:ext cx="8351838" cy="4897438"/>
          </a:xfrm>
        </p:spPr>
        <p:txBody>
          <a:bodyPr/>
          <a:lstStyle/>
          <a:p>
            <a:r>
              <a:rPr lang="zh-TW" altLang="en-US" smtClean="0"/>
              <a:t>審判結果</a:t>
            </a:r>
            <a:r>
              <a:rPr lang="en-US" altLang="zh-TW" smtClean="0"/>
              <a:t>:</a:t>
            </a:r>
          </a:p>
          <a:p>
            <a:r>
              <a:rPr lang="zh-TW" altLang="en-US" smtClean="0"/>
              <a:t>如果你是法官，你會如何判決</a:t>
            </a:r>
            <a:r>
              <a:rPr lang="en-US" altLang="zh-TW" smtClean="0"/>
              <a:t>?</a:t>
            </a:r>
          </a:p>
          <a:p>
            <a:r>
              <a:rPr lang="zh-TW" altLang="en-US" smtClean="0"/>
              <a:t>醫生有罪嗎</a:t>
            </a:r>
            <a:r>
              <a:rPr lang="en-US" altLang="zh-TW" smtClean="0"/>
              <a:t>?</a:t>
            </a:r>
            <a:endParaRPr lang="zh-TW" altLang="en-US" smtClean="0"/>
          </a:p>
        </p:txBody>
      </p:sp>
      <p:sp>
        <p:nvSpPr>
          <p:cNvPr id="47108" name="投影片編號版面配置區 3"/>
          <p:cNvSpPr>
            <a:spLocks noGrp="1"/>
          </p:cNvSpPr>
          <p:nvPr>
            <p:ph type="sldNum" sz="quarter" idx="16"/>
          </p:nvPr>
        </p:nvSpPr>
        <p:spPr bwMode="auto">
          <a:noFill/>
          <a:ln>
            <a:miter lim="800000"/>
            <a:headEnd/>
            <a:tailEnd/>
          </a:ln>
        </p:spPr>
        <p:txBody>
          <a:bodyPr/>
          <a:lstStyle/>
          <a:p>
            <a:fld id="{6D01FF34-3853-4E9F-B38E-37D2C5A478D9}" type="slidenum">
              <a:rPr lang="zh-TW" altLang="en-US" smtClean="0"/>
              <a:pPr/>
              <a:t>28</a:t>
            </a:fld>
            <a:endParaRPr lang="en-US" altLang="zh-TW"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a:xfrm>
            <a:off x="0" y="0"/>
            <a:ext cx="8229600" cy="765175"/>
          </a:xfrm>
        </p:spPr>
        <p:txBody>
          <a:bodyPr/>
          <a:lstStyle/>
          <a:p>
            <a:endParaRPr lang="zh-TW" altLang="en-US" smtClean="0"/>
          </a:p>
        </p:txBody>
      </p:sp>
      <p:sp>
        <p:nvSpPr>
          <p:cNvPr id="48131" name="內容版面配置區 2"/>
          <p:cNvSpPr>
            <a:spLocks noGrp="1"/>
          </p:cNvSpPr>
          <p:nvPr>
            <p:ph sz="quarter" idx="13"/>
          </p:nvPr>
        </p:nvSpPr>
        <p:spPr>
          <a:xfrm>
            <a:off x="250825" y="981075"/>
            <a:ext cx="8351838" cy="4897438"/>
          </a:xfrm>
        </p:spPr>
        <p:txBody>
          <a:bodyPr/>
          <a:lstStyle/>
          <a:p>
            <a:r>
              <a:rPr lang="zh-TW" altLang="en-US" b="1" smtClean="0"/>
              <a:t>執行命令不是藉口</a:t>
            </a:r>
            <a:endParaRPr lang="en-US" altLang="zh-TW" b="1" smtClean="0"/>
          </a:p>
          <a:p>
            <a:r>
              <a:rPr lang="zh-TW" altLang="en-US" smtClean="0"/>
              <a:t>該審判案</a:t>
            </a:r>
            <a:r>
              <a:rPr lang="en-US" altLang="zh-TW" smtClean="0"/>
              <a:t>1947</a:t>
            </a:r>
            <a:r>
              <a:rPr lang="zh-TW" altLang="en-US" smtClean="0"/>
              <a:t>年</a:t>
            </a:r>
            <a:r>
              <a:rPr lang="en-US" altLang="zh-TW" smtClean="0"/>
              <a:t>8</a:t>
            </a:r>
            <a:r>
              <a:rPr lang="zh-TW" altLang="en-US" smtClean="0"/>
              <a:t>月</a:t>
            </a:r>
            <a:r>
              <a:rPr lang="en-US" altLang="zh-TW" smtClean="0"/>
              <a:t>20</a:t>
            </a:r>
            <a:r>
              <a:rPr lang="zh-TW" altLang="en-US" smtClean="0"/>
              <a:t>日進行了終審宣判，判處卡爾．勃蘭特等七人死刑，立即絞決，四人終身監禁，四人被判監禁</a:t>
            </a:r>
            <a:r>
              <a:rPr lang="en-US" altLang="zh-TW" smtClean="0"/>
              <a:t>10</a:t>
            </a:r>
            <a:r>
              <a:rPr lang="zh-TW" altLang="en-US" smtClean="0"/>
              <a:t>年到</a:t>
            </a:r>
            <a:r>
              <a:rPr lang="en-US" altLang="zh-TW" smtClean="0"/>
              <a:t>20</a:t>
            </a:r>
            <a:r>
              <a:rPr lang="zh-TW" altLang="en-US" smtClean="0"/>
              <a:t>年不等。</a:t>
            </a:r>
            <a:endParaRPr lang="en-US" altLang="zh-TW" smtClean="0"/>
          </a:p>
          <a:p>
            <a:endParaRPr lang="zh-TW" altLang="en-US" smtClean="0"/>
          </a:p>
        </p:txBody>
      </p:sp>
      <p:sp>
        <p:nvSpPr>
          <p:cNvPr id="48132" name="投影片編號版面配置區 3"/>
          <p:cNvSpPr>
            <a:spLocks noGrp="1"/>
          </p:cNvSpPr>
          <p:nvPr>
            <p:ph type="sldNum" sz="quarter" idx="16"/>
          </p:nvPr>
        </p:nvSpPr>
        <p:spPr bwMode="auto">
          <a:noFill/>
          <a:ln>
            <a:miter lim="800000"/>
            <a:headEnd/>
            <a:tailEnd/>
          </a:ln>
        </p:spPr>
        <p:txBody>
          <a:bodyPr/>
          <a:lstStyle/>
          <a:p>
            <a:fld id="{AE22E17A-6AE4-4A82-B72B-5FFBE5D08B47}" type="slidenum">
              <a:rPr lang="zh-TW" altLang="en-US" smtClean="0"/>
              <a:pPr/>
              <a:t>29</a:t>
            </a:fld>
            <a:endParaRPr lang="en-US" altLang="zh-TW"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字方塊 5"/>
          <p:cNvSpPr>
            <a:spLocks noChangeArrowheads="1"/>
          </p:cNvSpPr>
          <p:nvPr/>
        </p:nvSpPr>
        <p:spPr bwMode="auto">
          <a:xfrm>
            <a:off x="1062038" y="2052122"/>
            <a:ext cx="7648575" cy="1940957"/>
          </a:xfrm>
          <a:prstGeom prst="roundRect">
            <a:avLst>
              <a:gd name="adj" fmla="val 16667"/>
            </a:avLst>
          </a:prstGeom>
          <a:solidFill>
            <a:schemeClr val="accent1"/>
          </a:solidFill>
          <a:ln w="9525">
            <a:noFill/>
            <a:round/>
            <a:headEnd/>
            <a:tailEnd/>
          </a:ln>
        </p:spPr>
        <p:txBody>
          <a:bodyPr anchor="ctr">
            <a:spAutoFit/>
          </a:bodyPr>
          <a:lstStyle/>
          <a:p>
            <a:r>
              <a:rPr kumimoji="0" lang="zh-TW" altLang="en-US" sz="5400" dirty="0">
                <a:solidFill>
                  <a:schemeClr val="bg1"/>
                </a:solidFill>
                <a:latin typeface="微軟正黑體" pitchFamily="34" charset="-120"/>
                <a:ea typeface="微軟正黑體" pitchFamily="34" charset="-120"/>
              </a:rPr>
              <a:t>　</a:t>
            </a:r>
            <a:r>
              <a:rPr lang="zh-TW" altLang="en-US" sz="5400" dirty="0">
                <a:solidFill>
                  <a:schemeClr val="bg1"/>
                </a:solidFill>
                <a:latin typeface="微軟正黑體" pitchFamily="34" charset="-120"/>
                <a:ea typeface="微軟正黑體" pitchFamily="34" charset="-120"/>
              </a:rPr>
              <a:t>公平正義與權利保障有何關聯？</a:t>
            </a:r>
            <a:r>
              <a:rPr lang="zh-TW" altLang="en-US" sz="5400" dirty="0">
                <a:solidFill>
                  <a:schemeClr val="bg1"/>
                </a:solidFill>
                <a:latin typeface="微軟正黑體" pitchFamily="34" charset="-120"/>
                <a:ea typeface="微軟正黑體" pitchFamily="34" charset="-120"/>
                <a:hlinkClick r:id="rId2" action="ppaction://hlinksldjump"/>
              </a:rPr>
              <a:t> </a:t>
            </a:r>
            <a:endParaRPr kumimoji="0" lang="zh-TW" altLang="en-US" sz="5400" dirty="0">
              <a:solidFill>
                <a:schemeClr val="bg1"/>
              </a:solidFill>
              <a:latin typeface="微軟正黑體" pitchFamily="34" charset="-120"/>
              <a:ea typeface="微軟正黑體" pitchFamily="34" charset="-120"/>
            </a:endParaRPr>
          </a:p>
        </p:txBody>
      </p:sp>
      <p:sp>
        <p:nvSpPr>
          <p:cNvPr id="7" name="橢圓 6"/>
          <p:cNvSpPr/>
          <p:nvPr/>
        </p:nvSpPr>
        <p:spPr>
          <a:xfrm>
            <a:off x="536575" y="1773238"/>
            <a:ext cx="1298575" cy="129698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kumimoji="0" lang="zh-TW" altLang="en-US" sz="7200" dirty="0">
                <a:solidFill>
                  <a:schemeClr val="accent1"/>
                </a:solidFill>
                <a:latin typeface="微軟正黑體" pitchFamily="34" charset="-120"/>
                <a:ea typeface="微軟正黑體" pitchFamily="34" charset="-120"/>
              </a:rPr>
              <a:t>壹</a:t>
            </a:r>
          </a:p>
        </p:txBody>
      </p:sp>
      <p:pic>
        <p:nvPicPr>
          <p:cNvPr id="10244" name="Picture 3" descr="C:\Users\d-edit20a\Desktop\PPT素材\背景\346952cb3aca2fa3189bf26489a5e947_png.png"/>
          <p:cNvPicPr>
            <a:picLocks noChangeAspect="1" noChangeArrowheads="1"/>
          </p:cNvPicPr>
          <p:nvPr/>
        </p:nvPicPr>
        <p:blipFill>
          <a:blip r:embed="rId3" cstate="print">
            <a:lum bright="10000" contrast="-10000"/>
          </a:blip>
          <a:srcRect l="3349" t="11807" r="4703" b="63699"/>
          <a:stretch>
            <a:fillRect/>
          </a:stretch>
        </p:blipFill>
        <p:spPr bwMode="auto">
          <a:xfrm>
            <a:off x="0" y="4643438"/>
            <a:ext cx="9144000" cy="2214562"/>
          </a:xfrm>
          <a:prstGeom prst="rect">
            <a:avLst/>
          </a:prstGeom>
          <a:noFill/>
          <a:ln w="9525">
            <a:noFill/>
            <a:miter lim="800000"/>
            <a:headEnd/>
            <a:tailEnd/>
          </a:ln>
        </p:spPr>
      </p:pic>
      <p:pic>
        <p:nvPicPr>
          <p:cNvPr id="5" name="圖片 24" descr="home.png">
            <a:hlinkClick r:id="rId4" action="ppaction://hlinksldjump"/>
          </p:cNvPr>
          <p:cNvPicPr>
            <a:picLocks noChangeAspect="1"/>
          </p:cNvPicPr>
          <p:nvPr/>
        </p:nvPicPr>
        <p:blipFill>
          <a:blip r:embed="rId5" cstate="print">
            <a:duotone>
              <a:schemeClr val="accent1">
                <a:shade val="45000"/>
                <a:satMod val="135000"/>
              </a:schemeClr>
              <a:prstClr val="white"/>
            </a:duotone>
          </a:blip>
          <a:srcRect/>
          <a:stretch>
            <a:fillRect/>
          </a:stretch>
        </p:blipFill>
        <p:spPr bwMode="auto">
          <a:xfrm>
            <a:off x="8172400" y="476672"/>
            <a:ext cx="720725"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r>
              <a:rPr lang="zh-TW" altLang="en-US" dirty="0" smtClean="0"/>
              <a:t>台灣政府的轉型正義</a:t>
            </a:r>
            <a:endParaRPr lang="en-US" altLang="zh-TW" dirty="0" smtClean="0"/>
          </a:p>
          <a:p>
            <a:endParaRPr lang="en-US" altLang="zh-TW" dirty="0" smtClean="0"/>
          </a:p>
          <a:p>
            <a:r>
              <a:rPr lang="en-US" altLang="zh-TW" dirty="0" smtClean="0">
                <a:sym typeface="Wingdings" pitchFamily="2" charset="2"/>
              </a:rPr>
              <a:t></a:t>
            </a:r>
            <a:r>
              <a:rPr lang="zh-TW" altLang="en-US" dirty="0" smtClean="0">
                <a:sym typeface="Wingdings" pitchFamily="2" charset="2"/>
              </a:rPr>
              <a:t>面對原住民</a:t>
            </a:r>
            <a:endParaRPr lang="en-US" altLang="zh-TW" dirty="0" smtClean="0">
              <a:sym typeface="Wingdings" pitchFamily="2" charset="2"/>
            </a:endParaRPr>
          </a:p>
          <a:p>
            <a:r>
              <a:rPr lang="en-US" altLang="zh-TW" dirty="0" smtClean="0">
                <a:sym typeface="Wingdings" pitchFamily="2" charset="2"/>
              </a:rPr>
              <a:t></a:t>
            </a:r>
            <a:r>
              <a:rPr lang="zh-TW" altLang="en-US" dirty="0" smtClean="0">
                <a:sym typeface="Wingdings" pitchFamily="2" charset="2"/>
              </a:rPr>
              <a:t>面對白色恐怖</a:t>
            </a:r>
            <a:endParaRPr lang="en-US" altLang="zh-TW" dirty="0" smtClean="0">
              <a:sym typeface="Wingdings" pitchFamily="2" charset="2"/>
            </a:endParaRPr>
          </a:p>
          <a:p>
            <a:endParaRPr lang="en-US" altLang="zh-TW" dirty="0" smtClean="0">
              <a:sym typeface="Wingdings" pitchFamily="2" charset="2"/>
            </a:endParaRPr>
          </a:p>
          <a:p>
            <a:r>
              <a:rPr lang="zh-TW" altLang="en-US" b="1" dirty="0" smtClean="0"/>
              <a:t>想起來之後，別再忘記了</a:t>
            </a:r>
            <a:r>
              <a:rPr lang="en-US" altLang="zh-TW" b="1" dirty="0" smtClean="0"/>
              <a:t>––</a:t>
            </a:r>
            <a:r>
              <a:rPr lang="zh-TW" altLang="en-US" b="1" dirty="0" smtClean="0">
                <a:hlinkClick r:id="rId2"/>
              </a:rPr>
              <a:t>返校電影版</a:t>
            </a:r>
            <a:endParaRPr lang="zh-TW" altLang="en-US" b="1" dirty="0" smtClean="0"/>
          </a:p>
          <a:p>
            <a:endParaRPr lang="en-US" altLang="zh-TW" dirty="0" smtClean="0">
              <a:sym typeface="Wingdings" pitchFamily="2" charset="2"/>
            </a:endParaRPr>
          </a:p>
          <a:p>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圓角 1">
            <a:extLst>
              <a:ext uri="{FF2B5EF4-FFF2-40B4-BE49-F238E27FC236}">
                <a16:creationId xmlns="" xmlns:a16="http://schemas.microsoft.com/office/drawing/2014/main" id="{BD8B25DD-D657-4EC9-BFE9-C125ECA2D6BB}"/>
              </a:ext>
            </a:extLst>
          </p:cNvPr>
          <p:cNvSpPr/>
          <p:nvPr/>
        </p:nvSpPr>
        <p:spPr>
          <a:xfrm>
            <a:off x="1166857" y="1010496"/>
            <a:ext cx="6810286" cy="5293895"/>
          </a:xfrm>
          <a:prstGeom prst="roundRect">
            <a:avLst/>
          </a:prstGeom>
          <a:solidFill>
            <a:srgbClr val="000000">
              <a:alpha val="9020"/>
            </a:srgbClr>
          </a:solidFill>
          <a:ln>
            <a:noFill/>
          </a:ln>
        </p:spPr>
        <p:style>
          <a:lnRef idx="2">
            <a:schemeClr val="dk1"/>
          </a:lnRef>
          <a:fillRef idx="1">
            <a:schemeClr val="lt1"/>
          </a:fillRef>
          <a:effectRef idx="0">
            <a:schemeClr val="dk1"/>
          </a:effectRef>
          <a:fontRef idx="minor">
            <a:schemeClr val="dk1"/>
          </a:fontRef>
        </p:style>
        <p:txBody>
          <a:bodyPr tIns="216000" numCol="1" rtlCol="0" anchor="ctr"/>
          <a:lstStyle/>
          <a:p>
            <a:pPr algn="ctr">
              <a:spcBef>
                <a:spcPts val="1200"/>
              </a:spcBef>
            </a:pPr>
            <a:r>
              <a:rPr lang="zh-TW" altLang="en-US" sz="2700" dirty="0">
                <a:latin typeface="微軟正黑體" pitchFamily="34" charset="-120"/>
                <a:ea typeface="微軟正黑體" pitchFamily="34" charset="-120"/>
              </a:rPr>
              <a:t>起初他們追殺共產主義者，</a:t>
            </a:r>
            <a:r>
              <a:rPr lang="en-US" altLang="zh-TW" sz="2700" dirty="0">
                <a:latin typeface="微軟正黑體" pitchFamily="34" charset="-120"/>
                <a:ea typeface="微軟正黑體" pitchFamily="34" charset="-120"/>
              </a:rPr>
              <a:t/>
            </a:r>
            <a:br>
              <a:rPr lang="en-US" altLang="zh-TW" sz="2700" dirty="0">
                <a:latin typeface="微軟正黑體" pitchFamily="34" charset="-120"/>
                <a:ea typeface="微軟正黑體" pitchFamily="34" charset="-120"/>
              </a:rPr>
            </a:br>
            <a:r>
              <a:rPr lang="zh-TW" altLang="en-US" sz="2700" dirty="0">
                <a:latin typeface="微軟正黑體" pitchFamily="34" charset="-120"/>
                <a:ea typeface="微軟正黑體" pitchFamily="34" charset="-120"/>
              </a:rPr>
              <a:t>因為我不是共產主義者，我不說話；</a:t>
            </a:r>
          </a:p>
          <a:p>
            <a:pPr algn="ctr">
              <a:spcBef>
                <a:spcPts val="1200"/>
              </a:spcBef>
            </a:pPr>
            <a:r>
              <a:rPr lang="zh-TW" altLang="en-US" sz="2700" dirty="0">
                <a:latin typeface="微軟正黑體" pitchFamily="34" charset="-120"/>
                <a:ea typeface="微軟正黑體" pitchFamily="34" charset="-120"/>
              </a:rPr>
              <a:t>接著他們追殺猶太人，</a:t>
            </a:r>
            <a:r>
              <a:rPr lang="en-US" altLang="zh-TW" sz="2700" dirty="0">
                <a:latin typeface="微軟正黑體" pitchFamily="34" charset="-120"/>
                <a:ea typeface="微軟正黑體" pitchFamily="34" charset="-120"/>
              </a:rPr>
              <a:t/>
            </a:r>
            <a:br>
              <a:rPr lang="en-US" altLang="zh-TW" sz="2700" dirty="0">
                <a:latin typeface="微軟正黑體" pitchFamily="34" charset="-120"/>
                <a:ea typeface="微軟正黑體" pitchFamily="34" charset="-120"/>
              </a:rPr>
            </a:br>
            <a:r>
              <a:rPr lang="zh-TW" altLang="en-US" sz="2700" dirty="0">
                <a:latin typeface="微軟正黑體" pitchFamily="34" charset="-120"/>
                <a:ea typeface="微軟正黑體" pitchFamily="34" charset="-120"/>
              </a:rPr>
              <a:t>因為我不是猶太人，我不說話；</a:t>
            </a:r>
          </a:p>
          <a:p>
            <a:pPr algn="ctr">
              <a:spcBef>
                <a:spcPts val="1200"/>
              </a:spcBef>
            </a:pPr>
            <a:r>
              <a:rPr lang="zh-TW" altLang="en-US" sz="2700" dirty="0">
                <a:latin typeface="微軟正黑體" pitchFamily="34" charset="-120"/>
                <a:ea typeface="微軟正黑體" pitchFamily="34" charset="-120"/>
              </a:rPr>
              <a:t>後來他們追殺工會成員，</a:t>
            </a:r>
            <a:r>
              <a:rPr lang="en-US" altLang="zh-TW" sz="2700" dirty="0">
                <a:latin typeface="微軟正黑體" pitchFamily="34" charset="-120"/>
                <a:ea typeface="微軟正黑體" pitchFamily="34" charset="-120"/>
              </a:rPr>
              <a:t/>
            </a:r>
            <a:br>
              <a:rPr lang="en-US" altLang="zh-TW" sz="2700" dirty="0">
                <a:latin typeface="微軟正黑體" pitchFamily="34" charset="-120"/>
                <a:ea typeface="微軟正黑體" pitchFamily="34" charset="-120"/>
              </a:rPr>
            </a:br>
            <a:r>
              <a:rPr lang="zh-TW" altLang="en-US" sz="2700" dirty="0">
                <a:latin typeface="微軟正黑體" pitchFamily="34" charset="-120"/>
                <a:ea typeface="微軟正黑體" pitchFamily="34" charset="-120"/>
              </a:rPr>
              <a:t>因為我不是工會成員，我繼續不說話；</a:t>
            </a:r>
          </a:p>
          <a:p>
            <a:pPr algn="ctr">
              <a:spcBef>
                <a:spcPts val="1200"/>
              </a:spcBef>
            </a:pPr>
            <a:r>
              <a:rPr lang="zh-TW" altLang="en-US" sz="2700" dirty="0">
                <a:latin typeface="微軟正黑體" pitchFamily="34" charset="-120"/>
                <a:ea typeface="微軟正黑體" pitchFamily="34" charset="-120"/>
              </a:rPr>
              <a:t>此後他們追殺天主教徒，</a:t>
            </a:r>
            <a:r>
              <a:rPr lang="en-US" altLang="zh-TW" sz="2700" dirty="0">
                <a:latin typeface="微軟正黑體" pitchFamily="34" charset="-120"/>
                <a:ea typeface="微軟正黑體" pitchFamily="34" charset="-120"/>
              </a:rPr>
              <a:t/>
            </a:r>
            <a:br>
              <a:rPr lang="en-US" altLang="zh-TW" sz="2700" dirty="0">
                <a:latin typeface="微軟正黑體" pitchFamily="34" charset="-120"/>
                <a:ea typeface="微軟正黑體" pitchFamily="34" charset="-120"/>
              </a:rPr>
            </a:br>
            <a:r>
              <a:rPr lang="zh-TW" altLang="en-US" sz="2700" dirty="0">
                <a:latin typeface="微軟正黑體" pitchFamily="34" charset="-120"/>
                <a:ea typeface="微軟正黑體" pitchFamily="34" charset="-120"/>
              </a:rPr>
              <a:t>因為我不是天主教徒，我還是不說話；</a:t>
            </a:r>
          </a:p>
          <a:p>
            <a:pPr algn="ctr">
              <a:spcBef>
                <a:spcPts val="1200"/>
              </a:spcBef>
            </a:pPr>
            <a:r>
              <a:rPr lang="zh-TW" altLang="en-US" sz="2700" dirty="0">
                <a:latin typeface="微軟正黑體" pitchFamily="34" charset="-120"/>
                <a:ea typeface="微軟正黑體" pitchFamily="34" charset="-120"/>
              </a:rPr>
              <a:t>最後，他們奔向我來，</a:t>
            </a:r>
            <a:r>
              <a:rPr lang="en-US" altLang="zh-TW" sz="2700" dirty="0">
                <a:latin typeface="微軟正黑體" pitchFamily="34" charset="-120"/>
                <a:ea typeface="微軟正黑體" pitchFamily="34" charset="-120"/>
              </a:rPr>
              <a:t/>
            </a:r>
            <a:br>
              <a:rPr lang="en-US" altLang="zh-TW" sz="2700" dirty="0">
                <a:latin typeface="微軟正黑體" pitchFamily="34" charset="-120"/>
                <a:ea typeface="微軟正黑體" pitchFamily="34" charset="-120"/>
              </a:rPr>
            </a:br>
            <a:r>
              <a:rPr lang="zh-TW" altLang="en-US" sz="2700" dirty="0">
                <a:latin typeface="微軟正黑體" pitchFamily="34" charset="-120"/>
                <a:ea typeface="微軟正黑體" pitchFamily="34" charset="-120"/>
              </a:rPr>
              <a:t>再也沒有人站起來為我說話了。</a:t>
            </a:r>
            <a:endParaRPr lang="en-US" altLang="zh-TW" sz="2000" b="1" dirty="0">
              <a:latin typeface="微軟正黑體" pitchFamily="34" charset="-120"/>
              <a:ea typeface="微軟正黑體" pitchFamily="34" charset="-120"/>
            </a:endParaRPr>
          </a:p>
          <a:p>
            <a:pPr algn="r"/>
            <a:endParaRPr lang="en-US" altLang="zh-TW" sz="2000" b="1" dirty="0">
              <a:latin typeface="微軟正黑體" pitchFamily="34" charset="-120"/>
              <a:ea typeface="微軟正黑體" pitchFamily="34" charset="-120"/>
            </a:endParaRPr>
          </a:p>
        </p:txBody>
      </p:sp>
      <p:sp>
        <p:nvSpPr>
          <p:cNvPr id="7" name="標題 6">
            <a:extLst>
              <a:ext uri="{FF2B5EF4-FFF2-40B4-BE49-F238E27FC236}">
                <a16:creationId xmlns="" xmlns:a16="http://schemas.microsoft.com/office/drawing/2014/main" id="{9E9CEE35-1AF4-4820-B0C4-24C035CE0966}"/>
              </a:ext>
            </a:extLst>
          </p:cNvPr>
          <p:cNvSpPr>
            <a:spLocks noGrp="1"/>
          </p:cNvSpPr>
          <p:nvPr>
            <p:ph type="title" idx="4294967295"/>
          </p:nvPr>
        </p:nvSpPr>
        <p:spPr>
          <a:xfrm>
            <a:off x="330200" y="196677"/>
            <a:ext cx="8140032" cy="827088"/>
          </a:xfrm>
        </p:spPr>
        <p:txBody>
          <a:bodyPr>
            <a:normAutofit/>
          </a:bodyPr>
          <a:lstStyle/>
          <a:p>
            <a:pPr marL="514350" indent="-514350" algn="ctr">
              <a:buFont typeface="Arial" pitchFamily="34" charset="0"/>
              <a:buChar char="•"/>
            </a:pPr>
            <a:r>
              <a:rPr lang="zh-TW" altLang="en-US" sz="3200" dirty="0">
                <a:latin typeface="微軟正黑體" pitchFamily="34" charset="-120"/>
                <a:ea typeface="微軟正黑體" pitchFamily="34" charset="-120"/>
              </a:rPr>
              <a:t>德國牧師馬丁．尼莫拉紀念碑文</a:t>
            </a:r>
          </a:p>
        </p:txBody>
      </p:sp>
    </p:spTree>
    <p:extLst>
      <p:ext uri="{BB962C8B-B14F-4D97-AF65-F5344CB8AC3E}">
        <p14:creationId xmlns:p14="http://schemas.microsoft.com/office/powerpoint/2010/main" xmlns="" val="19758412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a:extLst>
              <a:ext uri="{FF2B5EF4-FFF2-40B4-BE49-F238E27FC236}">
                <a16:creationId xmlns="" xmlns:a16="http://schemas.microsoft.com/office/drawing/2014/main" id="{5E80E103-476A-4A76-AEFB-1B3437530BE9}"/>
              </a:ext>
            </a:extLst>
          </p:cNvPr>
          <p:cNvSpPr>
            <a:spLocks noGrp="1"/>
          </p:cNvSpPr>
          <p:nvPr>
            <p:ph type="title"/>
          </p:nvPr>
        </p:nvSpPr>
        <p:spPr>
          <a:xfrm>
            <a:off x="649704" y="365127"/>
            <a:ext cx="7865645" cy="789906"/>
          </a:xfrm>
        </p:spPr>
        <p:txBody>
          <a:bodyPr>
            <a:normAutofit/>
          </a:bodyPr>
          <a:lstStyle/>
          <a:p>
            <a:r>
              <a:rPr lang="zh-TW" altLang="en-US" sz="3600" b="1" dirty="0">
                <a:latin typeface="微軟正黑體" pitchFamily="34" charset="-120"/>
                <a:ea typeface="微軟正黑體" pitchFamily="34" charset="-120"/>
              </a:rPr>
              <a:t>三、公平正義與群體權利的關係</a:t>
            </a:r>
          </a:p>
        </p:txBody>
      </p:sp>
      <p:sp>
        <p:nvSpPr>
          <p:cNvPr id="11" name="內容版面配置區 10"/>
          <p:cNvSpPr>
            <a:spLocks noGrp="1"/>
          </p:cNvSpPr>
          <p:nvPr>
            <p:ph idx="1"/>
          </p:nvPr>
        </p:nvSpPr>
        <p:spPr>
          <a:xfrm>
            <a:off x="628650" y="1612232"/>
            <a:ext cx="7886700" cy="4564731"/>
          </a:xfrm>
        </p:spPr>
        <p:txBody>
          <a:bodyPr>
            <a:normAutofit/>
          </a:bodyPr>
          <a:lstStyle/>
          <a:p>
            <a:r>
              <a:rPr lang="zh-TW" altLang="en-US" sz="3000" dirty="0">
                <a:latin typeface="微軟正黑體" pitchFamily="34" charset="-120"/>
                <a:ea typeface="微軟正黑體" pitchFamily="34" charset="-120"/>
              </a:rPr>
              <a:t>你能辨識這些文字是什麼意思嗎？</a:t>
            </a:r>
          </a:p>
          <a:p>
            <a:endParaRPr lang="zh-TW" altLang="en-US" sz="3000" dirty="0">
              <a:latin typeface="微軟正黑體" pitchFamily="34" charset="-120"/>
              <a:ea typeface="微軟正黑體" pitchFamily="34" charset="-120"/>
            </a:endParaRPr>
          </a:p>
        </p:txBody>
      </p:sp>
      <p:sp>
        <p:nvSpPr>
          <p:cNvPr id="5" name="矩形: 圓角 4">
            <a:extLst>
              <a:ext uri="{FF2B5EF4-FFF2-40B4-BE49-F238E27FC236}">
                <a16:creationId xmlns="" xmlns:a16="http://schemas.microsoft.com/office/drawing/2014/main" id="{35C070B0-F8BF-46FA-8E04-414BF4D966B7}"/>
              </a:ext>
            </a:extLst>
          </p:cNvPr>
          <p:cNvSpPr/>
          <p:nvPr/>
        </p:nvSpPr>
        <p:spPr>
          <a:xfrm>
            <a:off x="5891959" y="4076512"/>
            <a:ext cx="3095625" cy="1080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o-KR" altLang="en-US" sz="4000" dirty="0"/>
              <a:t>안녕하세요</a:t>
            </a:r>
            <a:endParaRPr lang="zh-TW" altLang="en-US" sz="4000" dirty="0"/>
          </a:p>
        </p:txBody>
      </p:sp>
      <p:sp>
        <p:nvSpPr>
          <p:cNvPr id="8" name="矩形: 圓角 7">
            <a:extLst>
              <a:ext uri="{FF2B5EF4-FFF2-40B4-BE49-F238E27FC236}">
                <a16:creationId xmlns="" xmlns:a16="http://schemas.microsoft.com/office/drawing/2014/main" id="{1FD90128-3E65-405C-9416-56FAC03FAA0D}"/>
              </a:ext>
            </a:extLst>
          </p:cNvPr>
          <p:cNvSpPr/>
          <p:nvPr/>
        </p:nvSpPr>
        <p:spPr>
          <a:xfrm>
            <a:off x="1055591" y="2465870"/>
            <a:ext cx="3095625" cy="1080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000" dirty="0"/>
              <a:t>こんにちは</a:t>
            </a:r>
            <a:endParaRPr lang="zh-TW" altLang="en-US" sz="4000" dirty="0"/>
          </a:p>
        </p:txBody>
      </p:sp>
      <p:sp>
        <p:nvSpPr>
          <p:cNvPr id="9" name="矩形: 圓角 8">
            <a:extLst>
              <a:ext uri="{FF2B5EF4-FFF2-40B4-BE49-F238E27FC236}">
                <a16:creationId xmlns="" xmlns:a16="http://schemas.microsoft.com/office/drawing/2014/main" id="{CF566F6F-72C4-455B-BDC7-32903F1890D1}"/>
              </a:ext>
            </a:extLst>
          </p:cNvPr>
          <p:cNvSpPr/>
          <p:nvPr/>
        </p:nvSpPr>
        <p:spPr>
          <a:xfrm>
            <a:off x="4585093" y="2503470"/>
            <a:ext cx="3095625" cy="108000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z-Cyrl-AZ" altLang="zh-TW" sz="4800" dirty="0"/>
              <a:t>привет</a:t>
            </a:r>
            <a:endParaRPr lang="zh-TW" altLang="en-US" sz="4800" dirty="0"/>
          </a:p>
        </p:txBody>
      </p:sp>
      <p:sp>
        <p:nvSpPr>
          <p:cNvPr id="10" name="矩形: 圓角 9">
            <a:extLst>
              <a:ext uri="{FF2B5EF4-FFF2-40B4-BE49-F238E27FC236}">
                <a16:creationId xmlns="" xmlns:a16="http://schemas.microsoft.com/office/drawing/2014/main" id="{8AE29CEC-5B59-422E-A11F-80366C8655E1}"/>
              </a:ext>
            </a:extLst>
          </p:cNvPr>
          <p:cNvSpPr/>
          <p:nvPr/>
        </p:nvSpPr>
        <p:spPr>
          <a:xfrm>
            <a:off x="180533" y="4198100"/>
            <a:ext cx="2422871" cy="10800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h-TH" altLang="zh-TW" sz="6600" dirty="0"/>
              <a:t>สวัสดี</a:t>
            </a:r>
            <a:endParaRPr lang="zh-TW" altLang="en-US" sz="6600" dirty="0"/>
          </a:p>
        </p:txBody>
      </p:sp>
      <p:sp>
        <p:nvSpPr>
          <p:cNvPr id="14" name="矩形: 圓角 13">
            <a:extLst>
              <a:ext uri="{FF2B5EF4-FFF2-40B4-BE49-F238E27FC236}">
                <a16:creationId xmlns="" xmlns:a16="http://schemas.microsoft.com/office/drawing/2014/main" id="{DD125978-B237-40B5-B8AD-4807664D1BC4}"/>
              </a:ext>
            </a:extLst>
          </p:cNvPr>
          <p:cNvSpPr/>
          <p:nvPr/>
        </p:nvSpPr>
        <p:spPr>
          <a:xfrm>
            <a:off x="2951765" y="4094229"/>
            <a:ext cx="2591834" cy="1080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s-IN" altLang="ko-KR" sz="4800" dirty="0"/>
              <a:t>হ্যালো</a:t>
            </a:r>
            <a:endParaRPr lang="zh-TW" altLang="en-US" sz="4800" dirty="0"/>
          </a:p>
        </p:txBody>
      </p:sp>
      <p:grpSp>
        <p:nvGrpSpPr>
          <p:cNvPr id="13" name="群組 21"/>
          <p:cNvGrpSpPr>
            <a:grpSpLocks/>
          </p:cNvGrpSpPr>
          <p:nvPr/>
        </p:nvGrpSpPr>
        <p:grpSpPr bwMode="auto">
          <a:xfrm>
            <a:off x="0" y="425450"/>
            <a:ext cx="6702425" cy="771525"/>
            <a:chOff x="0" y="642314"/>
            <a:chExt cx="6701742" cy="772734"/>
          </a:xfrm>
        </p:grpSpPr>
        <p:grpSp>
          <p:nvGrpSpPr>
            <p:cNvPr id="15" name="群組 11"/>
            <p:cNvGrpSpPr>
              <a:grpSpLocks/>
            </p:cNvGrpSpPr>
            <p:nvPr/>
          </p:nvGrpSpPr>
          <p:grpSpPr bwMode="auto">
            <a:xfrm>
              <a:off x="0" y="642314"/>
              <a:ext cx="533413" cy="772734"/>
              <a:chOff x="0" y="1313645"/>
              <a:chExt cx="533413" cy="772734"/>
            </a:xfrm>
          </p:grpSpPr>
          <p:cxnSp>
            <p:nvCxnSpPr>
              <p:cNvPr id="17" name="直線接點 16"/>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6" name="直線接點 15"/>
            <p:cNvCxnSpPr/>
            <p:nvPr/>
          </p:nvCxnSpPr>
          <p:spPr>
            <a:xfrm flipV="1">
              <a:off x="531759" y="1389608"/>
              <a:ext cx="6169983" cy="1113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56505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無差別對待</a:t>
            </a:r>
            <a:endParaRPr lang="zh-TW" altLang="en-US" dirty="0"/>
          </a:p>
        </p:txBody>
      </p:sp>
      <p:sp>
        <p:nvSpPr>
          <p:cNvPr id="3" name="內容版面配置區 2"/>
          <p:cNvSpPr>
            <a:spLocks noGrp="1"/>
          </p:cNvSpPr>
          <p:nvPr>
            <p:ph idx="1"/>
          </p:nvPr>
        </p:nvSpPr>
        <p:spPr/>
        <p:txBody>
          <a:bodyPr/>
          <a:lstStyle/>
          <a:p>
            <a:r>
              <a:rPr lang="zh-TW" altLang="en-US" dirty="0" smtClean="0"/>
              <a:t>國家制定政策或資源分配，應一視同仁，以保障每個人的基本權利</a:t>
            </a:r>
            <a:r>
              <a:rPr lang="en-US" altLang="zh-TW" dirty="0" smtClean="0">
                <a:sym typeface="Wingdings" pitchFamily="2" charset="2"/>
              </a:rPr>
              <a:t></a:t>
            </a:r>
            <a:r>
              <a:rPr lang="zh-TW" altLang="en-US" dirty="0" smtClean="0">
                <a:sym typeface="Wingdings" pitchFamily="2" charset="2"/>
              </a:rPr>
              <a:t>消除特權</a:t>
            </a:r>
            <a:endParaRPr lang="en-US" altLang="zh-TW" dirty="0" smtClean="0">
              <a:sym typeface="Wingdings" pitchFamily="2" charset="2"/>
            </a:endParaRPr>
          </a:p>
          <a:p>
            <a:r>
              <a:rPr lang="en-US" altLang="zh-TW" dirty="0" smtClean="0">
                <a:hlinkClick r:id="rId2"/>
              </a:rPr>
              <a:t>2019</a:t>
            </a:r>
            <a:r>
              <a:rPr lang="zh-TW" altLang="en-US" dirty="0" smtClean="0">
                <a:hlinkClick r:id="rId2"/>
              </a:rPr>
              <a:t>年中華民國總統府侍衛室走私香菸案</a:t>
            </a:r>
            <a:endParaRPr lang="zh-TW" altLang="en-US" dirty="0" smtClean="0"/>
          </a:p>
          <a:p>
            <a:endParaRPr lang="en-US" altLang="zh-TW" dirty="0" smtClean="0"/>
          </a:p>
          <a:p>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628650" y="852407"/>
            <a:ext cx="7886700" cy="5324556"/>
          </a:xfrm>
        </p:spPr>
        <p:txBody>
          <a:bodyPr>
            <a:normAutofit lnSpcReduction="10000"/>
          </a:bodyPr>
          <a:lstStyle/>
          <a:p>
            <a:r>
              <a:rPr lang="en-US" altLang="zh-TW" b="1" dirty="0" smtClean="0"/>
              <a:t>2019</a:t>
            </a:r>
            <a:r>
              <a:rPr lang="zh-TW" altLang="en-US" b="1" dirty="0" smtClean="0"/>
              <a:t>年中華民國總統府侍衛室走私香菸案</a:t>
            </a:r>
            <a:r>
              <a:rPr lang="zh-TW" altLang="en-US" dirty="0" smtClean="0"/>
              <a:t>，媒體首先定名為</a:t>
            </a:r>
            <a:r>
              <a:rPr lang="zh-TW" altLang="en-US" dirty="0" smtClean="0">
                <a:hlinkClick r:id="rId2" tooltip="中華民國國家安全局"/>
              </a:rPr>
              <a:t>中華民國國家安全局</a:t>
            </a:r>
            <a:r>
              <a:rPr lang="zh-TW" altLang="en-US" dirty="0" smtClean="0"/>
              <a:t>私菸案。是指</a:t>
            </a:r>
            <a:r>
              <a:rPr lang="en-US" altLang="zh-TW" dirty="0" smtClean="0"/>
              <a:t>2019</a:t>
            </a:r>
            <a:r>
              <a:rPr lang="zh-TW" altLang="en-US" dirty="0" smtClean="0"/>
              <a:t>年</a:t>
            </a:r>
            <a:r>
              <a:rPr lang="en-US" altLang="zh-TW" dirty="0" smtClean="0"/>
              <a:t>7</a:t>
            </a:r>
            <a:r>
              <a:rPr lang="zh-TW" altLang="en-US" dirty="0" smtClean="0"/>
              <a:t>月，</a:t>
            </a:r>
            <a:r>
              <a:rPr lang="zh-TW" altLang="en-US" dirty="0" smtClean="0">
                <a:hlinkClick r:id="rId3" tooltip="中華民國總統府"/>
              </a:rPr>
              <a:t>中華民國總統府</a:t>
            </a:r>
            <a:r>
              <a:rPr lang="zh-TW" altLang="en-US" dirty="0" smtClean="0"/>
              <a:t>侍衛官吳宗憲在陪同</a:t>
            </a:r>
            <a:r>
              <a:rPr lang="zh-TW" altLang="en-US" dirty="0" smtClean="0">
                <a:hlinkClick r:id="rId4" tooltip="中華民國總統"/>
              </a:rPr>
              <a:t>中華民國總統</a:t>
            </a:r>
            <a:r>
              <a:rPr lang="zh-TW" altLang="en-US" dirty="0" smtClean="0">
                <a:hlinkClick r:id="rId5" tooltip="蔡英文"/>
              </a:rPr>
              <a:t>蔡英文</a:t>
            </a:r>
            <a:r>
              <a:rPr lang="zh-TW" altLang="en-US" dirty="0" smtClean="0"/>
              <a:t>「自由民主永續之旅」出訪期間利用職務之便進行</a:t>
            </a:r>
            <a:r>
              <a:rPr lang="zh-TW" altLang="en-US" dirty="0" smtClean="0">
                <a:hlinkClick r:id="rId6" tooltip="香菸"/>
              </a:rPr>
              <a:t>香菸</a:t>
            </a:r>
            <a:r>
              <a:rPr lang="zh-TW" altLang="en-US" dirty="0" smtClean="0">
                <a:hlinkClick r:id="rId7" tooltip="走私"/>
              </a:rPr>
              <a:t>走私</a:t>
            </a:r>
            <a:r>
              <a:rPr lang="zh-TW" altLang="en-US" dirty="0" smtClean="0"/>
              <a:t>的案件，涉事香菸數計有</a:t>
            </a:r>
            <a:r>
              <a:rPr lang="en-US" altLang="zh-TW" dirty="0" smtClean="0"/>
              <a:t>10009</a:t>
            </a:r>
            <a:r>
              <a:rPr lang="zh-TW" altLang="en-US" dirty="0" smtClean="0"/>
              <a:t>條、市值約</a:t>
            </a:r>
            <a:r>
              <a:rPr lang="zh-TW" altLang="en-US" dirty="0" smtClean="0">
                <a:hlinkClick r:id="rId8" tooltip="新臺幣"/>
              </a:rPr>
              <a:t>新臺幣</a:t>
            </a:r>
            <a:r>
              <a:rPr lang="zh-TW" altLang="en-US" dirty="0" smtClean="0"/>
              <a:t>六百餘萬元。涉案單位還包含</a:t>
            </a:r>
            <a:r>
              <a:rPr lang="zh-TW" altLang="en-US" dirty="0" smtClean="0">
                <a:hlinkClick r:id="rId9" tooltip="中華航空"/>
              </a:rPr>
              <a:t>中華航空公司</a:t>
            </a:r>
            <a:r>
              <a:rPr lang="zh-TW" altLang="en-US" dirty="0" smtClean="0"/>
              <a:t>高層、國家安全局官員等。</a:t>
            </a:r>
            <a:r>
              <a:rPr lang="en-US" altLang="zh-TW" baseline="30000" dirty="0" smtClean="0">
                <a:hlinkClick r:id="rId10"/>
              </a:rPr>
              <a:t>[1]</a:t>
            </a:r>
            <a:r>
              <a:rPr lang="zh-TW" altLang="en-US" dirty="0" smtClean="0"/>
              <a:t>事發後，總統蔡英文在記者會上表示此為陋習已久，要徹查此事</a:t>
            </a:r>
            <a:r>
              <a:rPr lang="en-US" altLang="zh-TW" baseline="30000" dirty="0" smtClean="0">
                <a:hlinkClick r:id="rId10"/>
              </a:rPr>
              <a:t>[2]</a:t>
            </a:r>
            <a:r>
              <a:rPr lang="zh-TW" altLang="en-US" dirty="0" smtClean="0"/>
              <a:t>。而總統府先前將該案行為稱之「超買」，引發輿論批評；之後改口「違法私菸」並道歉。</a:t>
            </a:r>
            <a:r>
              <a:rPr lang="en-US" altLang="zh-TW" baseline="30000" dirty="0" smtClean="0">
                <a:hlinkClick r:id="rId10"/>
              </a:rPr>
              <a:t>[3][4]</a:t>
            </a:r>
            <a:r>
              <a:rPr lang="zh-TW" altLang="en-US" dirty="0" smtClean="0"/>
              <a:t>此事件使國安局局長</a:t>
            </a:r>
            <a:r>
              <a:rPr lang="zh-TW" altLang="en-US" dirty="0" smtClean="0">
                <a:hlinkClick r:id="rId11" tooltip="彭勝竹"/>
              </a:rPr>
              <a:t>彭勝竹</a:t>
            </a:r>
            <a:r>
              <a:rPr lang="zh-TW" altLang="en-US" dirty="0" smtClean="0">
                <a:hlinkClick r:id="rId12" tooltip="上將"/>
              </a:rPr>
              <a:t>上將</a:t>
            </a:r>
            <a:r>
              <a:rPr lang="zh-TW" altLang="en-US" dirty="0" smtClean="0"/>
              <a:t>引咎辭職，由</a:t>
            </a:r>
            <a:r>
              <a:rPr lang="zh-TW" altLang="en-US" dirty="0" smtClean="0">
                <a:hlinkClick r:id="rId13" tooltip="行政院國軍退除役官兵輔導委員會"/>
              </a:rPr>
              <a:t>行政院國軍退除役官兵輔導委員會</a:t>
            </a:r>
            <a:r>
              <a:rPr lang="zh-TW" altLang="en-US" dirty="0" smtClean="0"/>
              <a:t>主任委員</a:t>
            </a:r>
            <a:r>
              <a:rPr lang="zh-TW" altLang="en-US" dirty="0" smtClean="0">
                <a:hlinkClick r:id="rId14" tooltip="邱國正"/>
              </a:rPr>
              <a:t>邱國正</a:t>
            </a:r>
            <a:r>
              <a:rPr lang="zh-TW" altLang="en-US" dirty="0" smtClean="0">
                <a:hlinkClick r:id="rId12" tooltip="上將"/>
              </a:rPr>
              <a:t>上將</a:t>
            </a:r>
            <a:r>
              <a:rPr lang="zh-TW" altLang="en-US" dirty="0" smtClean="0"/>
              <a:t>接任；總統府侍衛長</a:t>
            </a:r>
            <a:r>
              <a:rPr lang="zh-TW" altLang="en-US" dirty="0" smtClean="0">
                <a:hlinkClick r:id="rId15" tooltip="張捷 (軍人)"/>
              </a:rPr>
              <a:t>張捷</a:t>
            </a:r>
            <a:r>
              <a:rPr lang="zh-TW" altLang="en-US" dirty="0" smtClean="0"/>
              <a:t>中將調職，由</a:t>
            </a:r>
            <a:r>
              <a:rPr lang="zh-TW" altLang="en-US" dirty="0" smtClean="0">
                <a:hlinkClick r:id="rId16" tooltip="憲兵指揮部"/>
              </a:rPr>
              <a:t>憲兵指揮部</a:t>
            </a:r>
            <a:r>
              <a:rPr lang="zh-TW" altLang="en-US" dirty="0" smtClean="0"/>
              <a:t>指揮官</a:t>
            </a:r>
            <a:r>
              <a:rPr lang="zh-TW" altLang="en-US" dirty="0" smtClean="0">
                <a:hlinkClick r:id="rId17" tooltip="鍾樹明（頁面不存在）"/>
              </a:rPr>
              <a:t>鍾樹明</a:t>
            </a:r>
            <a:r>
              <a:rPr lang="zh-TW" altLang="en-US" dirty="0" smtClean="0"/>
              <a:t>中將接任</a:t>
            </a:r>
            <a:r>
              <a:rPr lang="en-US" altLang="zh-TW" baseline="30000" dirty="0" smtClean="0">
                <a:hlinkClick r:id="rId10"/>
              </a:rPr>
              <a:t>[5]</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628650" y="409074"/>
            <a:ext cx="7886700" cy="5767889"/>
          </a:xfrm>
        </p:spPr>
        <p:txBody>
          <a:bodyPr>
            <a:normAutofit/>
          </a:bodyPr>
          <a:lstStyle/>
          <a:p>
            <a:pPr>
              <a:lnSpc>
                <a:spcPct val="150000"/>
              </a:lnSpc>
            </a:pP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一</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如果</a:t>
            </a:r>
            <a:r>
              <a:rPr lang="zh-TW" altLang="en-US" sz="3000" dirty="0">
                <a:latin typeface="微軟正黑體" pitchFamily="34" charset="-120"/>
                <a:ea typeface="微軟正黑體" pitchFamily="34" charset="-120"/>
              </a:rPr>
              <a:t>對所有人都採取相同標準</a:t>
            </a:r>
            <a:r>
              <a:rPr lang="zh-TW" altLang="en-US" sz="3000" dirty="0" smtClean="0">
                <a:latin typeface="微軟正黑體" pitchFamily="34" charset="-120"/>
                <a:ea typeface="微軟正黑體" pitchFamily="34" charset="-120"/>
              </a:rPr>
              <a:t>，可能忽視</a:t>
            </a:r>
            <a:r>
              <a:rPr lang="zh-TW" altLang="en-US" sz="3000" dirty="0">
                <a:latin typeface="微軟正黑體" pitchFamily="34" charset="-120"/>
                <a:ea typeface="微軟正黑體" pitchFamily="34" charset="-120"/>
              </a:rPr>
              <a:t>特定族群的權利</a:t>
            </a:r>
            <a:endParaRPr lang="en-US" altLang="zh-TW" sz="3000" dirty="0">
              <a:latin typeface="微軟正黑體" pitchFamily="34" charset="-120"/>
              <a:ea typeface="微軟正黑體" pitchFamily="34" charset="-120"/>
            </a:endParaRPr>
          </a:p>
          <a:p>
            <a:pPr>
              <a:lnSpc>
                <a:spcPct val="150000"/>
              </a:lnSpc>
            </a:pPr>
            <a:endParaRPr lang="zh-TW" altLang="en-US" sz="3000" dirty="0">
              <a:latin typeface="微軟正黑體" pitchFamily="34" charset="-120"/>
              <a:ea typeface="微軟正黑體" pitchFamily="34" charset="-120"/>
            </a:endParaRPr>
          </a:p>
        </p:txBody>
      </p:sp>
      <p:pic>
        <p:nvPicPr>
          <p:cNvPr id="6146" name="Picture 2" descr="ãç¡éç¤å¡é govãçåçæå°çµæ">
            <a:extLst>
              <a:ext uri="{FF2B5EF4-FFF2-40B4-BE49-F238E27FC236}">
                <a16:creationId xmlns="" xmlns:a16="http://schemas.microsoft.com/office/drawing/2014/main" id="{B013275A-D2CC-46C0-B274-B84093FF256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3558" y="1922380"/>
            <a:ext cx="4257675" cy="42576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矩形: 圓角 6">
            <a:extLst>
              <a:ext uri="{FF2B5EF4-FFF2-40B4-BE49-F238E27FC236}">
                <a16:creationId xmlns="" xmlns:a16="http://schemas.microsoft.com/office/drawing/2014/main" id="{AFC29C9A-ECC8-4C41-BA77-68F7FF0A9A46}"/>
              </a:ext>
            </a:extLst>
          </p:cNvPr>
          <p:cNvSpPr/>
          <p:nvPr/>
        </p:nvSpPr>
        <p:spPr>
          <a:xfrm>
            <a:off x="5048250" y="1888959"/>
            <a:ext cx="3792606" cy="41758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zh-TW" altLang="en-US" sz="3000" dirty="0">
                <a:latin typeface="微軟正黑體" pitchFamily="34" charset="-120"/>
                <a:ea typeface="微軟正黑體" pitchFamily="34" charset="-120"/>
              </a:rPr>
              <a:t>我們懂得為障礙者設置硬體設施，不會要求身障者走樓梯，卻無視文化差異、心智狀態的軟性需求？</a:t>
            </a:r>
          </a:p>
        </p:txBody>
      </p:sp>
    </p:spTree>
    <p:extLst>
      <p:ext uri="{BB962C8B-B14F-4D97-AF65-F5344CB8AC3E}">
        <p14:creationId xmlns:p14="http://schemas.microsoft.com/office/powerpoint/2010/main" xmlns="" val="328233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mtClean="0"/>
              <a:t>一視同仁，這樣</a:t>
            </a:r>
            <a:r>
              <a:rPr lang="zh-TW" altLang="en-US" dirty="0" smtClean="0"/>
              <a:t>真的就足夠了嗎</a:t>
            </a:r>
            <a:r>
              <a:rPr lang="en-US" altLang="zh-TW" dirty="0" smtClean="0"/>
              <a:t>?</a:t>
            </a:r>
            <a:r>
              <a:rPr lang="zh-TW" altLang="en-US" dirty="0" smtClean="0"/>
              <a:t>真的可以達到社會正義嗎</a:t>
            </a:r>
            <a:r>
              <a:rPr lang="en-US" altLang="zh-TW" dirty="0" smtClean="0"/>
              <a:t>?</a:t>
            </a:r>
          </a:p>
          <a:p>
            <a:endParaRPr lang="zh-TW"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t>
            </a:r>
            <a:r>
              <a:rPr lang="zh-TW" altLang="en-US" dirty="0" smtClean="0"/>
              <a:t>二</a:t>
            </a:r>
            <a:r>
              <a:rPr lang="en-US" altLang="zh-TW" dirty="0" smtClean="0"/>
              <a:t>)</a:t>
            </a:r>
            <a:r>
              <a:rPr lang="zh-TW" altLang="en-US" dirty="0" smtClean="0">
                <a:latin typeface="標楷體"/>
                <a:ea typeface="標楷體"/>
              </a:rPr>
              <a:t>「積極性差別待遇」的出現</a:t>
            </a:r>
            <a:endParaRPr lang="zh-TW" altLang="en-US" dirty="0"/>
          </a:p>
        </p:txBody>
      </p:sp>
      <p:sp>
        <p:nvSpPr>
          <p:cNvPr id="3" name="內容版面配置區 2"/>
          <p:cNvSpPr>
            <a:spLocks noGrp="1"/>
          </p:cNvSpPr>
          <p:nvPr>
            <p:ph idx="1"/>
          </p:nvPr>
        </p:nvSpPr>
        <p:spPr/>
        <p:txBody>
          <a:bodyPr/>
          <a:lstStyle/>
          <a:p>
            <a:r>
              <a:rPr lang="zh-TW" altLang="en-US" dirty="0" smtClean="0"/>
              <a:t>平等</a:t>
            </a:r>
            <a:r>
              <a:rPr lang="en-US" altLang="zh-TW" dirty="0" smtClean="0"/>
              <a:t>:</a:t>
            </a:r>
          </a:p>
          <a:p>
            <a:r>
              <a:rPr lang="en-US" altLang="zh-TW" dirty="0" smtClean="0"/>
              <a:t>1.</a:t>
            </a:r>
            <a:r>
              <a:rPr lang="zh-TW" altLang="en-US" dirty="0" smtClean="0"/>
              <a:t>形式平等</a:t>
            </a:r>
            <a:r>
              <a:rPr lang="en-US" altLang="zh-TW" dirty="0" smtClean="0"/>
              <a:t>(</a:t>
            </a:r>
            <a:r>
              <a:rPr lang="zh-TW" altLang="en-US" dirty="0" smtClean="0"/>
              <a:t>一視同仁，大家都一樣</a:t>
            </a:r>
            <a:r>
              <a:rPr lang="en-US" altLang="zh-TW" dirty="0" smtClean="0"/>
              <a:t>)</a:t>
            </a:r>
          </a:p>
          <a:p>
            <a:r>
              <a:rPr lang="en-US" altLang="zh-TW" dirty="0" smtClean="0"/>
              <a:t>2.</a:t>
            </a:r>
            <a:r>
              <a:rPr lang="zh-TW" altLang="en-US" dirty="0" smtClean="0"/>
              <a:t>實質平等</a:t>
            </a:r>
            <a:r>
              <a:rPr lang="en-US" altLang="zh-TW" dirty="0" smtClean="0"/>
              <a:t>(</a:t>
            </a:r>
            <a:r>
              <a:rPr lang="zh-TW" altLang="en-US" dirty="0" smtClean="0"/>
              <a:t>考量環境條件，給予協助</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手繪多邊形 5"/>
          <p:cNvSpPr/>
          <p:nvPr/>
        </p:nvSpPr>
        <p:spPr>
          <a:xfrm>
            <a:off x="494626" y="544693"/>
            <a:ext cx="2508635" cy="1080435"/>
          </a:xfrm>
          <a:custGeom>
            <a:avLst/>
            <a:gdLst>
              <a:gd name="connsiteX0" fmla="*/ 0 w 2508635"/>
              <a:gd name="connsiteY0" fmla="*/ 108044 h 1080435"/>
              <a:gd name="connsiteX1" fmla="*/ 31645 w 2508635"/>
              <a:gd name="connsiteY1" fmla="*/ 31645 h 1080435"/>
              <a:gd name="connsiteX2" fmla="*/ 108044 w 2508635"/>
              <a:gd name="connsiteY2" fmla="*/ 0 h 1080435"/>
              <a:gd name="connsiteX3" fmla="*/ 2400591 w 2508635"/>
              <a:gd name="connsiteY3" fmla="*/ 0 h 1080435"/>
              <a:gd name="connsiteX4" fmla="*/ 2476990 w 2508635"/>
              <a:gd name="connsiteY4" fmla="*/ 31645 h 1080435"/>
              <a:gd name="connsiteX5" fmla="*/ 2508635 w 2508635"/>
              <a:gd name="connsiteY5" fmla="*/ 108044 h 1080435"/>
              <a:gd name="connsiteX6" fmla="*/ 2508635 w 2508635"/>
              <a:gd name="connsiteY6" fmla="*/ 972391 h 1080435"/>
              <a:gd name="connsiteX7" fmla="*/ 2476990 w 2508635"/>
              <a:gd name="connsiteY7" fmla="*/ 1048790 h 1080435"/>
              <a:gd name="connsiteX8" fmla="*/ 2400591 w 2508635"/>
              <a:gd name="connsiteY8" fmla="*/ 1080435 h 1080435"/>
              <a:gd name="connsiteX9" fmla="*/ 108044 w 2508635"/>
              <a:gd name="connsiteY9" fmla="*/ 1080435 h 1080435"/>
              <a:gd name="connsiteX10" fmla="*/ 31645 w 2508635"/>
              <a:gd name="connsiteY10" fmla="*/ 1048790 h 1080435"/>
              <a:gd name="connsiteX11" fmla="*/ 0 w 2508635"/>
              <a:gd name="connsiteY11" fmla="*/ 972391 h 1080435"/>
              <a:gd name="connsiteX12" fmla="*/ 0 w 2508635"/>
              <a:gd name="connsiteY12" fmla="*/ 108044 h 108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8635" h="1080435">
                <a:moveTo>
                  <a:pt x="0" y="108044"/>
                </a:moveTo>
                <a:cubicBezTo>
                  <a:pt x="0" y="79389"/>
                  <a:pt x="11383" y="51908"/>
                  <a:pt x="31645" y="31645"/>
                </a:cubicBezTo>
                <a:cubicBezTo>
                  <a:pt x="51907" y="11383"/>
                  <a:pt x="79389" y="0"/>
                  <a:pt x="108044" y="0"/>
                </a:cubicBezTo>
                <a:lnTo>
                  <a:pt x="2400591" y="0"/>
                </a:lnTo>
                <a:cubicBezTo>
                  <a:pt x="2429246" y="0"/>
                  <a:pt x="2456727" y="11383"/>
                  <a:pt x="2476990" y="31645"/>
                </a:cubicBezTo>
                <a:cubicBezTo>
                  <a:pt x="2497252" y="51907"/>
                  <a:pt x="2508635" y="79389"/>
                  <a:pt x="2508635" y="108044"/>
                </a:cubicBezTo>
                <a:lnTo>
                  <a:pt x="2508635" y="972391"/>
                </a:lnTo>
                <a:cubicBezTo>
                  <a:pt x="2508635" y="1001046"/>
                  <a:pt x="2497252" y="1028527"/>
                  <a:pt x="2476990" y="1048790"/>
                </a:cubicBezTo>
                <a:cubicBezTo>
                  <a:pt x="2456728" y="1069052"/>
                  <a:pt x="2429246" y="1080435"/>
                  <a:pt x="2400591" y="1080435"/>
                </a:cubicBezTo>
                <a:lnTo>
                  <a:pt x="108044" y="1080435"/>
                </a:lnTo>
                <a:cubicBezTo>
                  <a:pt x="79389" y="1080435"/>
                  <a:pt x="51908" y="1069052"/>
                  <a:pt x="31645" y="1048790"/>
                </a:cubicBezTo>
                <a:cubicBezTo>
                  <a:pt x="11383" y="1028528"/>
                  <a:pt x="0" y="1001046"/>
                  <a:pt x="0" y="972391"/>
                </a:cubicBezTo>
                <a:lnTo>
                  <a:pt x="0" y="10804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5945" tIns="145945" rIns="145945" bIns="145945" numCol="1" spcCol="1270" anchor="ctr" anchorCtr="0">
            <a:noAutofit/>
          </a:bodyPr>
          <a:lstStyle/>
          <a:p>
            <a:pPr lvl="0" algn="ctr" defTabSz="1333500">
              <a:lnSpc>
                <a:spcPct val="90000"/>
              </a:lnSpc>
              <a:spcBef>
                <a:spcPct val="0"/>
              </a:spcBef>
              <a:spcAft>
                <a:spcPct val="35000"/>
              </a:spcAft>
            </a:pPr>
            <a:r>
              <a:rPr lang="zh-TW" altLang="en-US" sz="3000" kern="1200" dirty="0">
                <a:latin typeface="微軟正黑體" pitchFamily="34" charset="-120"/>
                <a:ea typeface="微軟正黑體" pitchFamily="34" charset="-120"/>
              </a:rPr>
              <a:t>形式平等</a:t>
            </a:r>
          </a:p>
        </p:txBody>
      </p:sp>
      <p:sp>
        <p:nvSpPr>
          <p:cNvPr id="7" name="手繪多邊形 6"/>
          <p:cNvSpPr/>
          <p:nvPr/>
        </p:nvSpPr>
        <p:spPr>
          <a:xfrm>
            <a:off x="3206678" y="544693"/>
            <a:ext cx="2508635" cy="1080435"/>
          </a:xfrm>
          <a:custGeom>
            <a:avLst/>
            <a:gdLst>
              <a:gd name="connsiteX0" fmla="*/ 0 w 2508635"/>
              <a:gd name="connsiteY0" fmla="*/ 108044 h 1080435"/>
              <a:gd name="connsiteX1" fmla="*/ 31645 w 2508635"/>
              <a:gd name="connsiteY1" fmla="*/ 31645 h 1080435"/>
              <a:gd name="connsiteX2" fmla="*/ 108044 w 2508635"/>
              <a:gd name="connsiteY2" fmla="*/ 0 h 1080435"/>
              <a:gd name="connsiteX3" fmla="*/ 2400591 w 2508635"/>
              <a:gd name="connsiteY3" fmla="*/ 0 h 1080435"/>
              <a:gd name="connsiteX4" fmla="*/ 2476990 w 2508635"/>
              <a:gd name="connsiteY4" fmla="*/ 31645 h 1080435"/>
              <a:gd name="connsiteX5" fmla="*/ 2508635 w 2508635"/>
              <a:gd name="connsiteY5" fmla="*/ 108044 h 1080435"/>
              <a:gd name="connsiteX6" fmla="*/ 2508635 w 2508635"/>
              <a:gd name="connsiteY6" fmla="*/ 972391 h 1080435"/>
              <a:gd name="connsiteX7" fmla="*/ 2476990 w 2508635"/>
              <a:gd name="connsiteY7" fmla="*/ 1048790 h 1080435"/>
              <a:gd name="connsiteX8" fmla="*/ 2400591 w 2508635"/>
              <a:gd name="connsiteY8" fmla="*/ 1080435 h 1080435"/>
              <a:gd name="connsiteX9" fmla="*/ 108044 w 2508635"/>
              <a:gd name="connsiteY9" fmla="*/ 1080435 h 1080435"/>
              <a:gd name="connsiteX10" fmla="*/ 31645 w 2508635"/>
              <a:gd name="connsiteY10" fmla="*/ 1048790 h 1080435"/>
              <a:gd name="connsiteX11" fmla="*/ 0 w 2508635"/>
              <a:gd name="connsiteY11" fmla="*/ 972391 h 1080435"/>
              <a:gd name="connsiteX12" fmla="*/ 0 w 2508635"/>
              <a:gd name="connsiteY12" fmla="*/ 108044 h 108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8635" h="1080435">
                <a:moveTo>
                  <a:pt x="0" y="108044"/>
                </a:moveTo>
                <a:cubicBezTo>
                  <a:pt x="0" y="79389"/>
                  <a:pt x="11383" y="51908"/>
                  <a:pt x="31645" y="31645"/>
                </a:cubicBezTo>
                <a:cubicBezTo>
                  <a:pt x="51907" y="11383"/>
                  <a:pt x="79389" y="0"/>
                  <a:pt x="108044" y="0"/>
                </a:cubicBezTo>
                <a:lnTo>
                  <a:pt x="2400591" y="0"/>
                </a:lnTo>
                <a:cubicBezTo>
                  <a:pt x="2429246" y="0"/>
                  <a:pt x="2456727" y="11383"/>
                  <a:pt x="2476990" y="31645"/>
                </a:cubicBezTo>
                <a:cubicBezTo>
                  <a:pt x="2497252" y="51907"/>
                  <a:pt x="2508635" y="79389"/>
                  <a:pt x="2508635" y="108044"/>
                </a:cubicBezTo>
                <a:lnTo>
                  <a:pt x="2508635" y="972391"/>
                </a:lnTo>
                <a:cubicBezTo>
                  <a:pt x="2508635" y="1001046"/>
                  <a:pt x="2497252" y="1028527"/>
                  <a:pt x="2476990" y="1048790"/>
                </a:cubicBezTo>
                <a:cubicBezTo>
                  <a:pt x="2456728" y="1069052"/>
                  <a:pt x="2429246" y="1080435"/>
                  <a:pt x="2400591" y="1080435"/>
                </a:cubicBezTo>
                <a:lnTo>
                  <a:pt x="108044" y="1080435"/>
                </a:lnTo>
                <a:cubicBezTo>
                  <a:pt x="79389" y="1080435"/>
                  <a:pt x="51908" y="1069052"/>
                  <a:pt x="31645" y="1048790"/>
                </a:cubicBezTo>
                <a:cubicBezTo>
                  <a:pt x="11383" y="1028528"/>
                  <a:pt x="0" y="1001046"/>
                  <a:pt x="0" y="972391"/>
                </a:cubicBezTo>
                <a:lnTo>
                  <a:pt x="0" y="10804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5945" tIns="145945" rIns="145945" bIns="145945" numCol="1" spcCol="1270" anchor="ctr" anchorCtr="0">
            <a:noAutofit/>
          </a:bodyPr>
          <a:lstStyle/>
          <a:p>
            <a:pPr lvl="0" algn="ctr" defTabSz="1333500">
              <a:lnSpc>
                <a:spcPct val="90000"/>
              </a:lnSpc>
              <a:spcBef>
                <a:spcPct val="0"/>
              </a:spcBef>
              <a:spcAft>
                <a:spcPct val="35000"/>
              </a:spcAft>
            </a:pPr>
            <a:r>
              <a:rPr lang="zh-TW" altLang="en-US" sz="3000" kern="1200" dirty="0">
                <a:latin typeface="微軟正黑體" pitchFamily="34" charset="-120"/>
                <a:ea typeface="微軟正黑體" pitchFamily="34" charset="-120"/>
              </a:rPr>
              <a:t>實質平等</a:t>
            </a:r>
          </a:p>
        </p:txBody>
      </p:sp>
      <p:sp>
        <p:nvSpPr>
          <p:cNvPr id="8" name="等腰三角形 7"/>
          <p:cNvSpPr/>
          <p:nvPr/>
        </p:nvSpPr>
        <p:spPr>
          <a:xfrm>
            <a:off x="2609061" y="5085904"/>
            <a:ext cx="810326" cy="810326"/>
          </a:xfrm>
          <a:prstGeom prst="triangle">
            <a:avLst/>
          </a:prstGeom>
          <a:solidFill>
            <a:schemeClr val="accent2">
              <a:lumMod val="5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矩形 8"/>
          <p:cNvSpPr/>
          <p:nvPr/>
        </p:nvSpPr>
        <p:spPr>
          <a:xfrm rot="240000">
            <a:off x="104791" y="4705265"/>
            <a:ext cx="5818868" cy="406894"/>
          </a:xfrm>
          <a:prstGeom prst="rect">
            <a:avLst/>
          </a:prstGeom>
          <a:solidFill>
            <a:schemeClr val="accent2">
              <a:lumMod val="5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手繪多邊形 9"/>
          <p:cNvSpPr/>
          <p:nvPr/>
        </p:nvSpPr>
        <p:spPr>
          <a:xfrm rot="240000">
            <a:off x="3137322" y="3394673"/>
            <a:ext cx="2670980" cy="1372853"/>
          </a:xfrm>
          <a:custGeom>
            <a:avLst/>
            <a:gdLst>
              <a:gd name="connsiteX0" fmla="*/ 0 w 2670980"/>
              <a:gd name="connsiteY0" fmla="*/ 228813 h 1372853"/>
              <a:gd name="connsiteX1" fmla="*/ 67018 w 2670980"/>
              <a:gd name="connsiteY1" fmla="*/ 67018 h 1372853"/>
              <a:gd name="connsiteX2" fmla="*/ 228813 w 2670980"/>
              <a:gd name="connsiteY2" fmla="*/ 0 h 1372853"/>
              <a:gd name="connsiteX3" fmla="*/ 2442167 w 2670980"/>
              <a:gd name="connsiteY3" fmla="*/ 0 h 1372853"/>
              <a:gd name="connsiteX4" fmla="*/ 2603962 w 2670980"/>
              <a:gd name="connsiteY4" fmla="*/ 67018 h 1372853"/>
              <a:gd name="connsiteX5" fmla="*/ 2670980 w 2670980"/>
              <a:gd name="connsiteY5" fmla="*/ 228813 h 1372853"/>
              <a:gd name="connsiteX6" fmla="*/ 2670980 w 2670980"/>
              <a:gd name="connsiteY6" fmla="*/ 1144040 h 1372853"/>
              <a:gd name="connsiteX7" fmla="*/ 2603962 w 2670980"/>
              <a:gd name="connsiteY7" fmla="*/ 1305835 h 1372853"/>
              <a:gd name="connsiteX8" fmla="*/ 2442167 w 2670980"/>
              <a:gd name="connsiteY8" fmla="*/ 1372853 h 1372853"/>
              <a:gd name="connsiteX9" fmla="*/ 228813 w 2670980"/>
              <a:gd name="connsiteY9" fmla="*/ 1372853 h 1372853"/>
              <a:gd name="connsiteX10" fmla="*/ 67018 w 2670980"/>
              <a:gd name="connsiteY10" fmla="*/ 1305835 h 1372853"/>
              <a:gd name="connsiteX11" fmla="*/ 0 w 2670980"/>
              <a:gd name="connsiteY11" fmla="*/ 1144040 h 1372853"/>
              <a:gd name="connsiteX12" fmla="*/ 0 w 2670980"/>
              <a:gd name="connsiteY12" fmla="*/ 228813 h 137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0980" h="1372853">
                <a:moveTo>
                  <a:pt x="0" y="228813"/>
                </a:moveTo>
                <a:cubicBezTo>
                  <a:pt x="0" y="168128"/>
                  <a:pt x="24107" y="109929"/>
                  <a:pt x="67018" y="67018"/>
                </a:cubicBezTo>
                <a:cubicBezTo>
                  <a:pt x="109929" y="24107"/>
                  <a:pt x="168128" y="0"/>
                  <a:pt x="228813" y="0"/>
                </a:cubicBezTo>
                <a:lnTo>
                  <a:pt x="2442167" y="0"/>
                </a:lnTo>
                <a:cubicBezTo>
                  <a:pt x="2502852" y="0"/>
                  <a:pt x="2561051" y="24107"/>
                  <a:pt x="2603962" y="67018"/>
                </a:cubicBezTo>
                <a:cubicBezTo>
                  <a:pt x="2646873" y="109929"/>
                  <a:pt x="2670980" y="168128"/>
                  <a:pt x="2670980" y="228813"/>
                </a:cubicBezTo>
                <a:lnTo>
                  <a:pt x="2670980" y="1144040"/>
                </a:lnTo>
                <a:cubicBezTo>
                  <a:pt x="2670980" y="1204725"/>
                  <a:pt x="2646873" y="1262925"/>
                  <a:pt x="2603962" y="1305835"/>
                </a:cubicBezTo>
                <a:cubicBezTo>
                  <a:pt x="2561051" y="1348746"/>
                  <a:pt x="2502852" y="1372853"/>
                  <a:pt x="2442167" y="1372853"/>
                </a:cubicBezTo>
                <a:lnTo>
                  <a:pt x="228813" y="1372853"/>
                </a:lnTo>
                <a:cubicBezTo>
                  <a:pt x="168128" y="1372853"/>
                  <a:pt x="109929" y="1348746"/>
                  <a:pt x="67018" y="1305835"/>
                </a:cubicBezTo>
                <a:cubicBezTo>
                  <a:pt x="24107" y="1262924"/>
                  <a:pt x="0" y="1204725"/>
                  <a:pt x="0" y="1144040"/>
                </a:cubicBezTo>
                <a:lnTo>
                  <a:pt x="0" y="2288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317" tIns="181316" rIns="181316" bIns="181317" numCol="1" spcCol="1270" anchor="ctr" anchorCtr="0">
            <a:noAutofit/>
          </a:bodyPr>
          <a:lstStyle/>
          <a:p>
            <a:pPr lvl="0" algn="ctr" defTabSz="1333500">
              <a:lnSpc>
                <a:spcPct val="90000"/>
              </a:lnSpc>
              <a:spcBef>
                <a:spcPct val="0"/>
              </a:spcBef>
              <a:spcAft>
                <a:spcPct val="35000"/>
              </a:spcAft>
            </a:pPr>
            <a:r>
              <a:rPr lang="zh-TW" altLang="en-US" sz="3000" kern="1200" dirty="0">
                <a:latin typeface="微軟正黑體" pitchFamily="34" charset="-120"/>
                <a:ea typeface="微軟正黑體" pitchFamily="34" charset="-120"/>
              </a:rPr>
              <a:t>不同事</a:t>
            </a:r>
            <a:r>
              <a:rPr lang="en-US" altLang="zh-TW" sz="3000" kern="1200" dirty="0">
                <a:latin typeface="微軟正黑體" pitchFamily="34" charset="-120"/>
                <a:ea typeface="微軟正黑體" pitchFamily="34" charset="-120"/>
              </a:rPr>
              <a:t/>
            </a:r>
            <a:br>
              <a:rPr lang="en-US" altLang="zh-TW" sz="3000" kern="1200" dirty="0">
                <a:latin typeface="微軟正黑體" pitchFamily="34" charset="-120"/>
                <a:ea typeface="微軟正黑體" pitchFamily="34" charset="-120"/>
              </a:rPr>
            </a:br>
            <a:r>
              <a:rPr lang="zh-TW" altLang="en-US" sz="3000" kern="1200" dirty="0">
                <a:latin typeface="微軟正黑體" pitchFamily="34" charset="-120"/>
                <a:ea typeface="微軟正黑體" pitchFamily="34" charset="-120"/>
              </a:rPr>
              <a:t>不同處理</a:t>
            </a:r>
          </a:p>
        </p:txBody>
      </p:sp>
      <p:sp>
        <p:nvSpPr>
          <p:cNvPr id="11" name="手繪多邊形 10"/>
          <p:cNvSpPr/>
          <p:nvPr/>
        </p:nvSpPr>
        <p:spPr>
          <a:xfrm rot="240000">
            <a:off x="3245366" y="1925280"/>
            <a:ext cx="2670980" cy="1372853"/>
          </a:xfrm>
          <a:custGeom>
            <a:avLst/>
            <a:gdLst>
              <a:gd name="connsiteX0" fmla="*/ 0 w 2670980"/>
              <a:gd name="connsiteY0" fmla="*/ 228813 h 1372853"/>
              <a:gd name="connsiteX1" fmla="*/ 67018 w 2670980"/>
              <a:gd name="connsiteY1" fmla="*/ 67018 h 1372853"/>
              <a:gd name="connsiteX2" fmla="*/ 228813 w 2670980"/>
              <a:gd name="connsiteY2" fmla="*/ 0 h 1372853"/>
              <a:gd name="connsiteX3" fmla="*/ 2442167 w 2670980"/>
              <a:gd name="connsiteY3" fmla="*/ 0 h 1372853"/>
              <a:gd name="connsiteX4" fmla="*/ 2603962 w 2670980"/>
              <a:gd name="connsiteY4" fmla="*/ 67018 h 1372853"/>
              <a:gd name="connsiteX5" fmla="*/ 2670980 w 2670980"/>
              <a:gd name="connsiteY5" fmla="*/ 228813 h 1372853"/>
              <a:gd name="connsiteX6" fmla="*/ 2670980 w 2670980"/>
              <a:gd name="connsiteY6" fmla="*/ 1144040 h 1372853"/>
              <a:gd name="connsiteX7" fmla="*/ 2603962 w 2670980"/>
              <a:gd name="connsiteY7" fmla="*/ 1305835 h 1372853"/>
              <a:gd name="connsiteX8" fmla="*/ 2442167 w 2670980"/>
              <a:gd name="connsiteY8" fmla="*/ 1372853 h 1372853"/>
              <a:gd name="connsiteX9" fmla="*/ 228813 w 2670980"/>
              <a:gd name="connsiteY9" fmla="*/ 1372853 h 1372853"/>
              <a:gd name="connsiteX10" fmla="*/ 67018 w 2670980"/>
              <a:gd name="connsiteY10" fmla="*/ 1305835 h 1372853"/>
              <a:gd name="connsiteX11" fmla="*/ 0 w 2670980"/>
              <a:gd name="connsiteY11" fmla="*/ 1144040 h 1372853"/>
              <a:gd name="connsiteX12" fmla="*/ 0 w 2670980"/>
              <a:gd name="connsiteY12" fmla="*/ 228813 h 137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0980" h="1372853">
                <a:moveTo>
                  <a:pt x="0" y="228813"/>
                </a:moveTo>
                <a:cubicBezTo>
                  <a:pt x="0" y="168128"/>
                  <a:pt x="24107" y="109929"/>
                  <a:pt x="67018" y="67018"/>
                </a:cubicBezTo>
                <a:cubicBezTo>
                  <a:pt x="109929" y="24107"/>
                  <a:pt x="168128" y="0"/>
                  <a:pt x="228813" y="0"/>
                </a:cubicBezTo>
                <a:lnTo>
                  <a:pt x="2442167" y="0"/>
                </a:lnTo>
                <a:cubicBezTo>
                  <a:pt x="2502852" y="0"/>
                  <a:pt x="2561051" y="24107"/>
                  <a:pt x="2603962" y="67018"/>
                </a:cubicBezTo>
                <a:cubicBezTo>
                  <a:pt x="2646873" y="109929"/>
                  <a:pt x="2670980" y="168128"/>
                  <a:pt x="2670980" y="228813"/>
                </a:cubicBezTo>
                <a:lnTo>
                  <a:pt x="2670980" y="1144040"/>
                </a:lnTo>
                <a:cubicBezTo>
                  <a:pt x="2670980" y="1204725"/>
                  <a:pt x="2646873" y="1262925"/>
                  <a:pt x="2603962" y="1305835"/>
                </a:cubicBezTo>
                <a:cubicBezTo>
                  <a:pt x="2561051" y="1348746"/>
                  <a:pt x="2502852" y="1372853"/>
                  <a:pt x="2442167" y="1372853"/>
                </a:cubicBezTo>
                <a:lnTo>
                  <a:pt x="228813" y="1372853"/>
                </a:lnTo>
                <a:cubicBezTo>
                  <a:pt x="168128" y="1372853"/>
                  <a:pt x="109929" y="1348746"/>
                  <a:pt x="67018" y="1305835"/>
                </a:cubicBezTo>
                <a:cubicBezTo>
                  <a:pt x="24107" y="1262924"/>
                  <a:pt x="0" y="1204725"/>
                  <a:pt x="0" y="1144040"/>
                </a:cubicBezTo>
                <a:lnTo>
                  <a:pt x="0" y="2288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317" tIns="181316" rIns="181316" bIns="181317" numCol="1" spcCol="1270" anchor="ctr" anchorCtr="0">
            <a:noAutofit/>
          </a:bodyPr>
          <a:lstStyle/>
          <a:p>
            <a:pPr lvl="0" algn="ctr" defTabSz="1333500">
              <a:lnSpc>
                <a:spcPct val="90000"/>
              </a:lnSpc>
              <a:spcBef>
                <a:spcPct val="0"/>
              </a:spcBef>
              <a:spcAft>
                <a:spcPct val="35000"/>
              </a:spcAft>
            </a:pPr>
            <a:r>
              <a:rPr lang="zh-TW" altLang="en-US" sz="3000" kern="1200" dirty="0">
                <a:latin typeface="微軟正黑體" pitchFamily="34" charset="-120"/>
                <a:ea typeface="微軟正黑體" pitchFamily="34" charset="-120"/>
              </a:rPr>
              <a:t>積極性</a:t>
            </a:r>
            <a:r>
              <a:rPr lang="en-US" altLang="zh-TW" sz="3000" kern="1200" dirty="0">
                <a:latin typeface="微軟正黑體" pitchFamily="34" charset="-120"/>
                <a:ea typeface="微軟正黑體" pitchFamily="34" charset="-120"/>
              </a:rPr>
              <a:t/>
            </a:r>
            <a:br>
              <a:rPr lang="en-US" altLang="zh-TW" sz="3000" kern="1200" dirty="0">
                <a:latin typeface="微軟正黑體" pitchFamily="34" charset="-120"/>
                <a:ea typeface="微軟正黑體" pitchFamily="34" charset="-120"/>
              </a:rPr>
            </a:br>
            <a:r>
              <a:rPr lang="zh-TW" altLang="en-US" sz="3000" kern="1200" dirty="0">
                <a:latin typeface="微軟正黑體" pitchFamily="34" charset="-120"/>
                <a:ea typeface="微軟正黑體" pitchFamily="34" charset="-120"/>
              </a:rPr>
              <a:t>差別待遇</a:t>
            </a:r>
          </a:p>
        </p:txBody>
      </p:sp>
      <p:sp>
        <p:nvSpPr>
          <p:cNvPr id="12" name="手繪多邊形 11"/>
          <p:cNvSpPr/>
          <p:nvPr/>
        </p:nvSpPr>
        <p:spPr>
          <a:xfrm rot="240000">
            <a:off x="355200" y="3200194"/>
            <a:ext cx="2670980" cy="1372853"/>
          </a:xfrm>
          <a:custGeom>
            <a:avLst/>
            <a:gdLst>
              <a:gd name="connsiteX0" fmla="*/ 0 w 2670980"/>
              <a:gd name="connsiteY0" fmla="*/ 228813 h 1372853"/>
              <a:gd name="connsiteX1" fmla="*/ 67018 w 2670980"/>
              <a:gd name="connsiteY1" fmla="*/ 67018 h 1372853"/>
              <a:gd name="connsiteX2" fmla="*/ 228813 w 2670980"/>
              <a:gd name="connsiteY2" fmla="*/ 0 h 1372853"/>
              <a:gd name="connsiteX3" fmla="*/ 2442167 w 2670980"/>
              <a:gd name="connsiteY3" fmla="*/ 0 h 1372853"/>
              <a:gd name="connsiteX4" fmla="*/ 2603962 w 2670980"/>
              <a:gd name="connsiteY4" fmla="*/ 67018 h 1372853"/>
              <a:gd name="connsiteX5" fmla="*/ 2670980 w 2670980"/>
              <a:gd name="connsiteY5" fmla="*/ 228813 h 1372853"/>
              <a:gd name="connsiteX6" fmla="*/ 2670980 w 2670980"/>
              <a:gd name="connsiteY6" fmla="*/ 1144040 h 1372853"/>
              <a:gd name="connsiteX7" fmla="*/ 2603962 w 2670980"/>
              <a:gd name="connsiteY7" fmla="*/ 1305835 h 1372853"/>
              <a:gd name="connsiteX8" fmla="*/ 2442167 w 2670980"/>
              <a:gd name="connsiteY8" fmla="*/ 1372853 h 1372853"/>
              <a:gd name="connsiteX9" fmla="*/ 228813 w 2670980"/>
              <a:gd name="connsiteY9" fmla="*/ 1372853 h 1372853"/>
              <a:gd name="connsiteX10" fmla="*/ 67018 w 2670980"/>
              <a:gd name="connsiteY10" fmla="*/ 1305835 h 1372853"/>
              <a:gd name="connsiteX11" fmla="*/ 0 w 2670980"/>
              <a:gd name="connsiteY11" fmla="*/ 1144040 h 1372853"/>
              <a:gd name="connsiteX12" fmla="*/ 0 w 2670980"/>
              <a:gd name="connsiteY12" fmla="*/ 228813 h 137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0980" h="1372853">
                <a:moveTo>
                  <a:pt x="0" y="228813"/>
                </a:moveTo>
                <a:cubicBezTo>
                  <a:pt x="0" y="168128"/>
                  <a:pt x="24107" y="109929"/>
                  <a:pt x="67018" y="67018"/>
                </a:cubicBezTo>
                <a:cubicBezTo>
                  <a:pt x="109929" y="24107"/>
                  <a:pt x="168128" y="0"/>
                  <a:pt x="228813" y="0"/>
                </a:cubicBezTo>
                <a:lnTo>
                  <a:pt x="2442167" y="0"/>
                </a:lnTo>
                <a:cubicBezTo>
                  <a:pt x="2502852" y="0"/>
                  <a:pt x="2561051" y="24107"/>
                  <a:pt x="2603962" y="67018"/>
                </a:cubicBezTo>
                <a:cubicBezTo>
                  <a:pt x="2646873" y="109929"/>
                  <a:pt x="2670980" y="168128"/>
                  <a:pt x="2670980" y="228813"/>
                </a:cubicBezTo>
                <a:lnTo>
                  <a:pt x="2670980" y="1144040"/>
                </a:lnTo>
                <a:cubicBezTo>
                  <a:pt x="2670980" y="1204725"/>
                  <a:pt x="2646873" y="1262925"/>
                  <a:pt x="2603962" y="1305835"/>
                </a:cubicBezTo>
                <a:cubicBezTo>
                  <a:pt x="2561051" y="1348746"/>
                  <a:pt x="2502852" y="1372853"/>
                  <a:pt x="2442167" y="1372853"/>
                </a:cubicBezTo>
                <a:lnTo>
                  <a:pt x="228813" y="1372853"/>
                </a:lnTo>
                <a:cubicBezTo>
                  <a:pt x="168128" y="1372853"/>
                  <a:pt x="109929" y="1348746"/>
                  <a:pt x="67018" y="1305835"/>
                </a:cubicBezTo>
                <a:cubicBezTo>
                  <a:pt x="24107" y="1262924"/>
                  <a:pt x="0" y="1204725"/>
                  <a:pt x="0" y="1144040"/>
                </a:cubicBezTo>
                <a:lnTo>
                  <a:pt x="0" y="2288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317" tIns="181316" rIns="181316" bIns="181317" numCol="1" spcCol="1270" anchor="ctr" anchorCtr="0">
            <a:noAutofit/>
          </a:bodyPr>
          <a:lstStyle/>
          <a:p>
            <a:pPr lvl="0" algn="ctr" defTabSz="1333500">
              <a:lnSpc>
                <a:spcPct val="90000"/>
              </a:lnSpc>
              <a:spcBef>
                <a:spcPct val="0"/>
              </a:spcBef>
              <a:spcAft>
                <a:spcPct val="35000"/>
              </a:spcAft>
            </a:pPr>
            <a:r>
              <a:rPr lang="zh-TW" altLang="en-US" sz="3000" kern="1200" dirty="0">
                <a:latin typeface="微軟正黑體" pitchFamily="34" charset="-120"/>
                <a:ea typeface="微軟正黑體" pitchFamily="34" charset="-120"/>
              </a:rPr>
              <a:t>相同事</a:t>
            </a:r>
            <a:r>
              <a:rPr lang="en-US" altLang="zh-TW" sz="3000" kern="1200" dirty="0">
                <a:latin typeface="微軟正黑體" pitchFamily="34" charset="-120"/>
                <a:ea typeface="微軟正黑體" pitchFamily="34" charset="-120"/>
              </a:rPr>
              <a:t/>
            </a:r>
            <a:br>
              <a:rPr lang="en-US" altLang="zh-TW" sz="3000" kern="1200" dirty="0">
                <a:latin typeface="微軟正黑體" pitchFamily="34" charset="-120"/>
                <a:ea typeface="微軟正黑體" pitchFamily="34" charset="-120"/>
              </a:rPr>
            </a:br>
            <a:r>
              <a:rPr lang="zh-TW" altLang="en-US" sz="3000" kern="1200" dirty="0">
                <a:latin typeface="微軟正黑體" pitchFamily="34" charset="-120"/>
                <a:ea typeface="微軟正黑體" pitchFamily="34" charset="-120"/>
              </a:rPr>
              <a:t>相同處理</a:t>
            </a:r>
          </a:p>
        </p:txBody>
      </p:sp>
      <p:sp>
        <p:nvSpPr>
          <p:cNvPr id="4" name="矩形: 圓角 3">
            <a:extLst>
              <a:ext uri="{FF2B5EF4-FFF2-40B4-BE49-F238E27FC236}">
                <a16:creationId xmlns="" xmlns:a16="http://schemas.microsoft.com/office/drawing/2014/main" id="{656BCBCA-8628-4F61-9A19-9C04FBC747C4}"/>
              </a:ext>
            </a:extLst>
          </p:cNvPr>
          <p:cNvSpPr/>
          <p:nvPr/>
        </p:nvSpPr>
        <p:spPr>
          <a:xfrm>
            <a:off x="5181702" y="2471404"/>
            <a:ext cx="3792606" cy="3918770"/>
          </a:xfrm>
          <a:prstGeom prst="roundRect">
            <a:avLst>
              <a:gd name="adj" fmla="val 17301"/>
            </a:avLst>
          </a:prstGeom>
        </p:spPr>
        <p:style>
          <a:lnRef idx="2">
            <a:schemeClr val="dk1"/>
          </a:lnRef>
          <a:fillRef idx="1">
            <a:schemeClr val="lt1"/>
          </a:fillRef>
          <a:effectRef idx="0">
            <a:schemeClr val="dk1"/>
          </a:effectRef>
          <a:fontRef idx="minor">
            <a:schemeClr val="dk1"/>
          </a:fontRef>
        </p:style>
        <p:txBody>
          <a:bodyPr rtlCol="0" anchor="t"/>
          <a:lstStyle/>
          <a:p>
            <a:pPr algn="ctr">
              <a:lnSpc>
                <a:spcPct val="150000"/>
              </a:lnSpc>
              <a:spcBef>
                <a:spcPts val="1200"/>
              </a:spcBef>
            </a:pPr>
            <a:r>
              <a:rPr lang="zh-TW" altLang="en-US" sz="3000" b="1" dirty="0">
                <a:latin typeface="微軟正黑體" pitchFamily="34" charset="-120"/>
                <a:ea typeface="微軟正黑體" pitchFamily="34" charset="-120"/>
              </a:rPr>
              <a:t>積極性差別待遇</a:t>
            </a:r>
            <a:endParaRPr lang="en-US" altLang="zh-TW" sz="3000" b="1" dirty="0">
              <a:latin typeface="微軟正黑體" pitchFamily="34" charset="-120"/>
              <a:ea typeface="微軟正黑體" pitchFamily="34" charset="-120"/>
            </a:endParaRPr>
          </a:p>
          <a:p>
            <a:pPr algn="ctr">
              <a:lnSpc>
                <a:spcPct val="150000"/>
              </a:lnSpc>
              <a:spcBef>
                <a:spcPts val="1200"/>
              </a:spcBef>
            </a:pPr>
            <a:r>
              <a:rPr lang="zh-TW" altLang="en-US" sz="3000" dirty="0">
                <a:latin typeface="微軟正黑體" pitchFamily="34" charset="-120"/>
                <a:ea typeface="微軟正黑體" pitchFamily="34" charset="-120"/>
              </a:rPr>
              <a:t>又稱「肯定性行動」，針對既有社會結構不平等現象的彌補方式。</a:t>
            </a:r>
          </a:p>
        </p:txBody>
      </p:sp>
    </p:spTree>
    <p:extLst>
      <p:ext uri="{BB962C8B-B14F-4D97-AF65-F5344CB8AC3E}">
        <p14:creationId xmlns:p14="http://schemas.microsoft.com/office/powerpoint/2010/main" xmlns="" val="235440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t>
            </a:r>
            <a:r>
              <a:rPr lang="zh-TW" altLang="en-US" dirty="0" smtClean="0"/>
              <a:t>三</a:t>
            </a:r>
            <a:r>
              <a:rPr lang="en-US" altLang="zh-TW" dirty="0" smtClean="0"/>
              <a:t>)</a:t>
            </a:r>
            <a:r>
              <a:rPr lang="zh-TW" altLang="en-US" dirty="0" smtClean="0"/>
              <a:t>主張</a:t>
            </a:r>
            <a:r>
              <a:rPr lang="zh-TW" altLang="en-US" dirty="0" smtClean="0">
                <a:latin typeface="標楷體"/>
                <a:ea typeface="標楷體"/>
              </a:rPr>
              <a:t>「積極性差別待遇」的理由</a:t>
            </a:r>
            <a:endParaRPr lang="zh-TW" altLang="en-US" dirty="0"/>
          </a:p>
        </p:txBody>
      </p:sp>
      <p:sp>
        <p:nvSpPr>
          <p:cNvPr id="3" name="內容版面配置區 2"/>
          <p:cNvSpPr>
            <a:spLocks noGrp="1"/>
          </p:cNvSpPr>
          <p:nvPr>
            <p:ph idx="1"/>
          </p:nvPr>
        </p:nvSpPr>
        <p:spPr/>
        <p:txBody>
          <a:bodyPr/>
          <a:lstStyle/>
          <a:p>
            <a:r>
              <a:rPr lang="zh-TW" altLang="en-US" dirty="0" smtClean="0"/>
              <a:t>如果你是弱勢團體</a:t>
            </a:r>
            <a:r>
              <a:rPr lang="en-US" altLang="zh-TW" dirty="0" smtClean="0"/>
              <a:t>?</a:t>
            </a:r>
            <a:r>
              <a:rPr lang="zh-TW" altLang="en-US" dirty="0" smtClean="0"/>
              <a:t>少數族群</a:t>
            </a:r>
            <a:r>
              <a:rPr lang="en-US" altLang="zh-TW" dirty="0" smtClean="0"/>
              <a:t>?</a:t>
            </a:r>
          </a:p>
          <a:p>
            <a:r>
              <a:rPr lang="zh-TW" altLang="en-US" dirty="0" smtClean="0"/>
              <a:t>你希望社會與給你怎樣的協助，讓你可以與大家一起競爭</a:t>
            </a:r>
            <a:r>
              <a:rPr lang="en-US" altLang="zh-TW" dirty="0" smtClean="0"/>
              <a:t>?</a:t>
            </a:r>
          </a:p>
          <a:p>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微軟正黑體" pitchFamily="34" charset="-120"/>
                <a:ea typeface="微軟正黑體" pitchFamily="34" charset="-120"/>
              </a:rPr>
              <a:t>一、公平正義與個人權利的關係</a:t>
            </a:r>
            <a:endParaRPr lang="zh-TW" altLang="en-US" dirty="0"/>
          </a:p>
        </p:txBody>
      </p:sp>
      <p:sp>
        <p:nvSpPr>
          <p:cNvPr id="3" name="內容版面配置區 2"/>
          <p:cNvSpPr>
            <a:spLocks noGrp="1"/>
          </p:cNvSpPr>
          <p:nvPr>
            <p:ph idx="1"/>
          </p:nvPr>
        </p:nvSpPr>
        <p:spPr/>
        <p:txBody>
          <a:bodyPr/>
          <a:lstStyle/>
          <a:p>
            <a:r>
              <a:rPr lang="en-US" altLang="zh-TW" dirty="0" smtClean="0"/>
              <a:t>(</a:t>
            </a:r>
            <a:r>
              <a:rPr lang="zh-TW" altLang="en-US" dirty="0" smtClean="0"/>
              <a:t>一</a:t>
            </a:r>
            <a:r>
              <a:rPr lang="en-US" altLang="zh-TW" dirty="0" smtClean="0"/>
              <a:t> )</a:t>
            </a:r>
            <a:r>
              <a:rPr lang="zh-TW" altLang="en-US" dirty="0" smtClean="0"/>
              <a:t>維護人性尊嚴可以維繫</a:t>
            </a:r>
            <a:r>
              <a:rPr lang="zh-TW" altLang="en-US" dirty="0" smtClean="0">
                <a:latin typeface="標楷體"/>
                <a:ea typeface="標楷體"/>
              </a:rPr>
              <a:t>「人的多樣性」</a:t>
            </a:r>
            <a:endParaRPr lang="en-US" altLang="zh-TW" dirty="0" smtClean="0">
              <a:latin typeface="標楷體"/>
              <a:ea typeface="標楷體"/>
            </a:endParaRPr>
          </a:p>
          <a:p>
            <a:r>
              <a:rPr lang="zh-TW" altLang="en-US" dirty="0" smtClean="0">
                <a:latin typeface="標楷體"/>
                <a:ea typeface="標楷體"/>
              </a:rPr>
              <a:t>不同性別、種族、身心狀況</a:t>
            </a:r>
            <a:r>
              <a:rPr lang="en-US" altLang="zh-TW" dirty="0" smtClean="0">
                <a:latin typeface="標楷體"/>
                <a:ea typeface="標楷體"/>
                <a:sym typeface="Wingdings" pitchFamily="2" charset="2"/>
              </a:rPr>
              <a:t></a:t>
            </a:r>
            <a:r>
              <a:rPr lang="zh-TW" altLang="en-US" dirty="0" smtClean="0">
                <a:latin typeface="標楷體"/>
                <a:ea typeface="標楷體"/>
                <a:sym typeface="Wingdings" pitchFamily="2" charset="2"/>
              </a:rPr>
              <a:t>各有自己的人生理想</a:t>
            </a:r>
            <a:endParaRPr lang="en-US" altLang="zh-TW" dirty="0" smtClean="0">
              <a:latin typeface="標楷體"/>
              <a:ea typeface="標楷體"/>
            </a:endParaRPr>
          </a:p>
          <a:p>
            <a:endParaRPr lang="en-US" altLang="zh-TW" dirty="0" smtClean="0">
              <a:latin typeface="標楷體"/>
              <a:ea typeface="標楷體"/>
            </a:endParaRPr>
          </a:p>
          <a:p>
            <a:r>
              <a:rPr lang="en-US" altLang="zh-TW" dirty="0" smtClean="0">
                <a:latin typeface="標楷體"/>
                <a:ea typeface="標楷體"/>
              </a:rPr>
              <a:t>(</a:t>
            </a:r>
            <a:r>
              <a:rPr lang="zh-TW" altLang="en-US" dirty="0" smtClean="0">
                <a:latin typeface="標楷體"/>
                <a:ea typeface="標楷體"/>
              </a:rPr>
              <a:t>二</a:t>
            </a:r>
            <a:r>
              <a:rPr lang="en-US" altLang="zh-TW" dirty="0" smtClean="0">
                <a:latin typeface="標楷體"/>
                <a:ea typeface="標楷體"/>
              </a:rPr>
              <a:t>)</a:t>
            </a:r>
            <a:r>
              <a:rPr lang="zh-TW" altLang="en-US" dirty="0" smtClean="0">
                <a:latin typeface="標楷體"/>
                <a:ea typeface="標楷體"/>
              </a:rPr>
              <a:t>「無差別的對待」可以維護人性尊嚴</a:t>
            </a:r>
            <a:endParaRPr lang="en-US" altLang="zh-TW" dirty="0" smtClean="0">
              <a:latin typeface="標楷體"/>
              <a:ea typeface="標楷體"/>
            </a:endParaRPr>
          </a:p>
          <a:p>
            <a:endParaRPr lang="en-US" altLang="zh-TW" dirty="0" smtClean="0">
              <a:latin typeface="標楷體"/>
              <a:ea typeface="標楷體"/>
            </a:endParaRPr>
          </a:p>
          <a:p>
            <a:r>
              <a:rPr lang="en-US" altLang="zh-TW" dirty="0" smtClean="0">
                <a:latin typeface="標楷體"/>
                <a:ea typeface="標楷體"/>
                <a:sym typeface="Wingdings" pitchFamily="2" charset="2"/>
              </a:rPr>
              <a:t></a:t>
            </a:r>
            <a:r>
              <a:rPr lang="zh-TW" altLang="en-US" dirty="0" smtClean="0">
                <a:latin typeface="標楷體"/>
                <a:ea typeface="標楷體"/>
              </a:rPr>
              <a:t>憲法的平等權</a:t>
            </a:r>
            <a:endParaRPr lang="zh-TW"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252663"/>
            <a:ext cx="8349916" cy="5924301"/>
          </a:xfrm>
        </p:spPr>
        <p:txBody>
          <a:bodyPr/>
          <a:lstStyle/>
          <a:p>
            <a:pPr>
              <a:lnSpc>
                <a:spcPct val="150000"/>
              </a:lnSpc>
            </a:pPr>
            <a:r>
              <a:rPr lang="zh-TW" altLang="en-US" dirty="0">
                <a:latin typeface="微軟正黑體" pitchFamily="34" charset="-120"/>
                <a:ea typeface="微軟正黑體" pitchFamily="34" charset="-120"/>
              </a:rPr>
              <a:t>還記得提出「無知之幕」的羅爾斯嗎？他認為符合一個符合正義原則的社會制度，應具備兩項原則：</a:t>
            </a:r>
            <a:endParaRPr lang="en-US" altLang="zh-TW" dirty="0">
              <a:latin typeface="微軟正黑體" pitchFamily="34" charset="-120"/>
              <a:ea typeface="微軟正黑體" pitchFamily="34" charset="-120"/>
            </a:endParaRPr>
          </a:p>
          <a:p>
            <a:pPr marL="514350" indent="-514350">
              <a:lnSpc>
                <a:spcPct val="150000"/>
              </a:lnSpc>
              <a:buAutoNum type="arabicPeriod"/>
            </a:pPr>
            <a:r>
              <a:rPr lang="zh-TW" altLang="en-US" dirty="0">
                <a:latin typeface="微軟正黑體" pitchFamily="34" charset="-120"/>
                <a:ea typeface="微軟正黑體" pitchFamily="34" charset="-120"/>
              </a:rPr>
              <a:t>平等自由原則：每個人都能得到同等的自由權利</a:t>
            </a:r>
            <a:endParaRPr lang="en-US" altLang="zh-TW" dirty="0">
              <a:latin typeface="微軟正黑體" pitchFamily="34" charset="-120"/>
              <a:ea typeface="微軟正黑體" pitchFamily="34" charset="-120"/>
            </a:endParaRPr>
          </a:p>
          <a:p>
            <a:pPr marL="514350" indent="-514350">
              <a:lnSpc>
                <a:spcPct val="150000"/>
              </a:lnSpc>
              <a:buAutoNum type="arabicPeriod"/>
            </a:pPr>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差異原則：合理期待下滿足每一個人的</a:t>
            </a:r>
            <a:r>
              <a:rPr lang="zh-TW" altLang="en-US" dirty="0" smtClean="0">
                <a:latin typeface="微軟正黑體" pitchFamily="34" charset="-120"/>
                <a:ea typeface="微軟正黑體" pitchFamily="34" charset="-120"/>
              </a:rPr>
              <a:t>利益</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特別是針對社會上與經濟上的弱勢群體</a:t>
            </a:r>
            <a:r>
              <a:rPr lang="en-US" altLang="zh-TW" dirty="0" smtClean="0">
                <a:latin typeface="微軟正黑體" pitchFamily="34" charset="-120"/>
                <a:ea typeface="微軟正黑體" pitchFamily="34" charset="-120"/>
              </a:rPr>
              <a:t>)</a:t>
            </a:r>
            <a:r>
              <a:rPr lang="en-US" altLang="zh-TW" dirty="0">
                <a:latin typeface="微軟正黑體" pitchFamily="34" charset="-120"/>
                <a:ea typeface="微軟正黑體" pitchFamily="34" charset="-120"/>
              </a:rPr>
              <a:t/>
            </a:r>
            <a:br>
              <a:rPr lang="en-US" altLang="zh-TW" dirty="0">
                <a:latin typeface="微軟正黑體" pitchFamily="34" charset="-120"/>
                <a:ea typeface="微軟正黑體" pitchFamily="34" charset="-120"/>
              </a:rPr>
            </a:br>
            <a:r>
              <a:rPr lang="en-US" altLang="zh-TW" dirty="0">
                <a:latin typeface="微軟正黑體" pitchFamily="34" charset="-120"/>
                <a:ea typeface="微軟正黑體" pitchFamily="34" charset="-120"/>
              </a:rPr>
              <a:t>(2)</a:t>
            </a:r>
            <a:r>
              <a:rPr lang="zh-TW" altLang="en-US" dirty="0">
                <a:latin typeface="微軟正黑體" pitchFamily="34" charset="-120"/>
                <a:ea typeface="微軟正黑體" pitchFamily="34" charset="-120"/>
              </a:rPr>
              <a:t>機會公平平等原則：相關地位與職務必須對每個人開啟</a:t>
            </a:r>
            <a:endParaRPr lang="en-US" altLang="zh-TW"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微軟正黑體" pitchFamily="34" charset="-120"/>
                <a:ea typeface="微軟正黑體" pitchFamily="34" charset="-120"/>
              </a:rPr>
              <a:t>四、不同群體對公平正義的理解與衝突</a:t>
            </a:r>
            <a:endParaRPr lang="zh-TW" altLang="en-US" dirty="0"/>
          </a:p>
        </p:txBody>
      </p:sp>
      <p:sp>
        <p:nvSpPr>
          <p:cNvPr id="3" name="內容版面配置區 2"/>
          <p:cNvSpPr>
            <a:spLocks noGrp="1"/>
          </p:cNvSpPr>
          <p:nvPr>
            <p:ph idx="1"/>
          </p:nvPr>
        </p:nvSpPr>
        <p:spPr/>
        <p:txBody>
          <a:bodyPr/>
          <a:lstStyle/>
          <a:p>
            <a:r>
              <a:rPr lang="en-US" altLang="zh-TW" dirty="0" smtClean="0"/>
              <a:t>(</a:t>
            </a:r>
            <a:r>
              <a:rPr lang="zh-TW" altLang="en-US" dirty="0" smtClean="0"/>
              <a:t>一</a:t>
            </a:r>
            <a:r>
              <a:rPr lang="en-US" altLang="zh-TW" dirty="0" smtClean="0"/>
              <a:t>)</a:t>
            </a:r>
            <a:r>
              <a:rPr lang="zh-TW" altLang="en-US" dirty="0" smtClean="0"/>
              <a:t>主流社會認為給予優惠就符合公平</a:t>
            </a:r>
            <a:r>
              <a:rPr lang="zh-TW" altLang="en-US" dirty="0" smtClean="0"/>
              <a:t>正義</a:t>
            </a:r>
            <a:endParaRPr lang="en-US" altLang="zh-TW" dirty="0" smtClean="0"/>
          </a:p>
          <a:p>
            <a:r>
              <a:rPr lang="en-US" altLang="zh-TW" dirty="0" smtClean="0"/>
              <a:t>Q:</a:t>
            </a:r>
            <a:r>
              <a:rPr lang="zh-TW" altLang="en-US" dirty="0" smtClean="0"/>
              <a:t>面對原住民的困境，我們應該要如何協助</a:t>
            </a:r>
            <a:r>
              <a:rPr lang="en-US" altLang="zh-TW" dirty="0" smtClean="0"/>
              <a:t>?</a:t>
            </a:r>
            <a:endParaRPr lang="en-US" altLang="zh-TW" smtClean="0"/>
          </a:p>
          <a:p>
            <a:endParaRPr lang="zh-TW"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23562"/>
            <a:ext cx="8058150" cy="801937"/>
          </a:xfrm>
        </p:spPr>
        <p:txBody>
          <a:bodyPr>
            <a:normAutofit/>
          </a:bodyPr>
          <a:lstStyle/>
          <a:p>
            <a:r>
              <a:rPr lang="zh-TW" altLang="en-US" sz="3600" b="1" dirty="0">
                <a:latin typeface="微軟正黑體" pitchFamily="34" charset="-120"/>
                <a:ea typeface="微軟正黑體" pitchFamily="34" charset="-120"/>
              </a:rPr>
              <a:t>四、不同群體對公平正義的理解與衝突</a:t>
            </a:r>
          </a:p>
        </p:txBody>
      </p:sp>
      <p:sp>
        <p:nvSpPr>
          <p:cNvPr id="3" name="內容版面配置區 2"/>
          <p:cNvSpPr>
            <a:spLocks noGrp="1"/>
          </p:cNvSpPr>
          <p:nvPr>
            <p:ph idx="1"/>
          </p:nvPr>
        </p:nvSpPr>
        <p:spPr>
          <a:xfrm>
            <a:off x="628650" y="1377538"/>
            <a:ext cx="7886700" cy="4799425"/>
          </a:xfrm>
        </p:spPr>
        <p:txBody>
          <a:bodyPr>
            <a:normAutofit/>
          </a:bodyPr>
          <a:lstStyle/>
          <a:p>
            <a:pPr>
              <a:lnSpc>
                <a:spcPct val="150000"/>
              </a:lnSpc>
            </a:pPr>
            <a:r>
              <a:rPr lang="zh-TW" altLang="en-US" sz="3000" dirty="0">
                <a:latin typeface="微軟正黑體" pitchFamily="34" charset="-120"/>
                <a:ea typeface="微軟正黑體" pitchFamily="34" charset="-120"/>
              </a:rPr>
              <a:t>有些看似個人的特權，其實是對「群體」被犧牲的補償。</a:t>
            </a:r>
            <a:endParaRPr lang="en-US" altLang="zh-TW" sz="3000" dirty="0">
              <a:latin typeface="微軟正黑體" pitchFamily="34" charset="-120"/>
              <a:ea typeface="微軟正黑體" pitchFamily="34" charset="-120"/>
            </a:endParaRPr>
          </a:p>
        </p:txBody>
      </p:sp>
      <p:grpSp>
        <p:nvGrpSpPr>
          <p:cNvPr id="4" name="群組 21"/>
          <p:cNvGrpSpPr>
            <a:grpSpLocks/>
          </p:cNvGrpSpPr>
          <p:nvPr/>
        </p:nvGrpSpPr>
        <p:grpSpPr bwMode="auto">
          <a:xfrm>
            <a:off x="0" y="425450"/>
            <a:ext cx="6702425" cy="771525"/>
            <a:chOff x="0" y="642314"/>
            <a:chExt cx="6701742" cy="772734"/>
          </a:xfrm>
        </p:grpSpPr>
        <p:grpSp>
          <p:nvGrpSpPr>
            <p:cNvPr id="5" name="群組 11"/>
            <p:cNvGrpSpPr>
              <a:grpSpLocks/>
            </p:cNvGrpSpPr>
            <p:nvPr/>
          </p:nvGrpSpPr>
          <p:grpSpPr bwMode="auto">
            <a:xfrm>
              <a:off x="0" y="642314"/>
              <a:ext cx="533413" cy="772734"/>
              <a:chOff x="0" y="1313645"/>
              <a:chExt cx="533413" cy="772734"/>
            </a:xfrm>
          </p:grpSpPr>
          <p:cxnSp>
            <p:nvCxnSpPr>
              <p:cNvPr id="7" name="直線接點 6"/>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6" name="直線接點 5"/>
            <p:cNvCxnSpPr/>
            <p:nvPr/>
          </p:nvCxnSpPr>
          <p:spPr>
            <a:xfrm flipV="1">
              <a:off x="531759" y="1389608"/>
              <a:ext cx="6169983" cy="1113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9" name="語音泡泡: 圓角矩形 3">
            <a:extLst>
              <a:ext uri="{FF2B5EF4-FFF2-40B4-BE49-F238E27FC236}">
                <a16:creationId xmlns="" xmlns:a16="http://schemas.microsoft.com/office/drawing/2014/main" id="{2B6261BC-1669-4241-A1EF-BD3E68445032}"/>
              </a:ext>
            </a:extLst>
          </p:cNvPr>
          <p:cNvSpPr/>
          <p:nvPr/>
        </p:nvSpPr>
        <p:spPr>
          <a:xfrm>
            <a:off x="417184" y="2847438"/>
            <a:ext cx="6524255" cy="1465179"/>
          </a:xfrm>
          <a:prstGeom prst="wedgeRoundRectCallout">
            <a:avLst>
              <a:gd name="adj1" fmla="val -43600"/>
              <a:gd name="adj2" fmla="val 7083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zh-TW" altLang="en-US" sz="3000" dirty="0">
                <a:latin typeface="微軟正黑體" pitchFamily="34" charset="-120"/>
                <a:ea typeface="微軟正黑體" pitchFamily="34" charset="-120"/>
              </a:rPr>
              <a:t>漢人同學春節有連假，為什麼我們想參加傳統祭儀卻得犧牲課業與工作？</a:t>
            </a:r>
          </a:p>
        </p:txBody>
      </p:sp>
      <p:sp>
        <p:nvSpPr>
          <p:cNvPr id="10" name="語音泡泡: 圓角矩形 4">
            <a:extLst>
              <a:ext uri="{FF2B5EF4-FFF2-40B4-BE49-F238E27FC236}">
                <a16:creationId xmlns="" xmlns:a16="http://schemas.microsoft.com/office/drawing/2014/main" id="{A148859B-0C50-4C0F-BB9F-7D2FFFE4111A}"/>
              </a:ext>
            </a:extLst>
          </p:cNvPr>
          <p:cNvSpPr/>
          <p:nvPr/>
        </p:nvSpPr>
        <p:spPr>
          <a:xfrm>
            <a:off x="3194462" y="4405745"/>
            <a:ext cx="5174391" cy="1092531"/>
          </a:xfrm>
          <a:prstGeom prst="wedgeRoundRectCallout">
            <a:avLst>
              <a:gd name="adj1" fmla="val 48203"/>
              <a:gd name="adj2" fmla="val 7972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3200" dirty="0"/>
              <a:t>＿＿＿＿＿＿＿＿＿＿＿＿＿＿＿＿＿</a:t>
            </a:r>
          </a:p>
        </p:txBody>
      </p:sp>
      <p:sp>
        <p:nvSpPr>
          <p:cNvPr id="11" name="文字方塊 10">
            <a:extLst>
              <a:ext uri="{FF2B5EF4-FFF2-40B4-BE49-F238E27FC236}">
                <a16:creationId xmlns="" xmlns:a16="http://schemas.microsoft.com/office/drawing/2014/main" id="{916F628B-BA89-4CB1-B3BE-C26F3F146E5C}"/>
              </a:ext>
            </a:extLst>
          </p:cNvPr>
          <p:cNvSpPr txBox="1"/>
          <p:nvPr/>
        </p:nvSpPr>
        <p:spPr>
          <a:xfrm>
            <a:off x="794534" y="5805550"/>
            <a:ext cx="6647974" cy="523220"/>
          </a:xfrm>
          <a:prstGeom prst="rect">
            <a:avLst/>
          </a:prstGeom>
          <a:noFill/>
        </p:spPr>
        <p:txBody>
          <a:bodyPr wrap="none" rtlCol="0">
            <a:spAutoFit/>
          </a:bodyPr>
          <a:lstStyle/>
          <a:p>
            <a:r>
              <a:rPr lang="zh-TW" altLang="en-US" sz="2800" dirty="0">
                <a:latin typeface="微軟正黑體" pitchFamily="34" charset="-120"/>
                <a:ea typeface="微軟正黑體" pitchFamily="34" charset="-120"/>
              </a:rPr>
              <a:t>尊重多元與理性溝通的你，會如何答覆？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新細明體"/>
                <a:ea typeface="新細明體"/>
              </a:rPr>
              <a:t>〈</a:t>
            </a:r>
            <a:r>
              <a:rPr lang="zh-TW" altLang="en-US" dirty="0" smtClean="0">
                <a:latin typeface="新細明體"/>
                <a:ea typeface="新細明體"/>
              </a:rPr>
              <a:t>一</a:t>
            </a:r>
            <a:r>
              <a:rPr lang="en-US" altLang="zh-TW" dirty="0" smtClean="0">
                <a:latin typeface="新細明體"/>
                <a:ea typeface="新細明體"/>
              </a:rPr>
              <a:t>〉</a:t>
            </a:r>
            <a:r>
              <a:rPr lang="zh-TW" altLang="en-US" dirty="0" smtClean="0">
                <a:latin typeface="新細明體"/>
                <a:ea typeface="新細明體"/>
              </a:rPr>
              <a:t>主流社會認為給予優惠就符合公平正義</a:t>
            </a:r>
            <a:endParaRPr lang="zh-TW" altLang="en-US" dirty="0"/>
          </a:p>
        </p:txBody>
      </p:sp>
      <p:sp>
        <p:nvSpPr>
          <p:cNvPr id="3" name="內容版面配置區 2"/>
          <p:cNvSpPr>
            <a:spLocks noGrp="1"/>
          </p:cNvSpPr>
          <p:nvPr>
            <p:ph idx="1"/>
          </p:nvPr>
        </p:nvSpPr>
        <p:spPr/>
        <p:txBody>
          <a:bodyPr/>
          <a:lstStyle/>
          <a:p>
            <a:r>
              <a:rPr lang="zh-TW" altLang="en-US" dirty="0" smtClean="0">
                <a:latin typeface="新細明體"/>
                <a:ea typeface="新細明體"/>
              </a:rPr>
              <a:t>「身心障礙」為身體損傷</a:t>
            </a:r>
            <a:r>
              <a:rPr lang="en-US" altLang="zh-TW" dirty="0" smtClean="0">
                <a:latin typeface="新細明體"/>
                <a:ea typeface="新細明體"/>
                <a:sym typeface="Wingdings" pitchFamily="2" charset="2"/>
              </a:rPr>
              <a:t></a:t>
            </a:r>
            <a:r>
              <a:rPr lang="zh-TW" altLang="en-US" dirty="0" smtClean="0">
                <a:latin typeface="新細明體"/>
                <a:ea typeface="新細明體"/>
              </a:rPr>
              <a:t>應透過個人努力克服障礙或恩給施捨給予優惠</a:t>
            </a:r>
            <a:endParaRPr lang="en-US" altLang="zh-TW" dirty="0" smtClean="0">
              <a:latin typeface="新細明體"/>
              <a:ea typeface="新細明體"/>
            </a:endParaRPr>
          </a:p>
          <a:p>
            <a:r>
              <a:rPr lang="zh-TW" altLang="en-US" dirty="0">
                <a:latin typeface="新細明體"/>
                <a:ea typeface="新細明體"/>
              </a:rPr>
              <a:t>忽視身心障礙</a:t>
            </a:r>
            <a:r>
              <a:rPr lang="zh-TW" altLang="en-US" dirty="0" smtClean="0">
                <a:latin typeface="新細明體"/>
                <a:ea typeface="新細明體"/>
              </a:rPr>
              <a:t>者的主體性</a:t>
            </a:r>
            <a:r>
              <a:rPr lang="en-US" altLang="zh-TW" dirty="0" smtClean="0">
                <a:latin typeface="新細明體"/>
                <a:ea typeface="新細明體"/>
                <a:sym typeface="Wingdings" pitchFamily="2" charset="2"/>
              </a:rPr>
              <a:t></a:t>
            </a:r>
            <a:r>
              <a:rPr lang="zh-TW" altLang="en-US" dirty="0" smtClean="0">
                <a:latin typeface="新細明體"/>
                <a:ea typeface="新細明體"/>
                <a:sym typeface="Wingdings" pitchFamily="2" charset="2"/>
              </a:rPr>
              <a:t>導致身心障礙者被排擠</a:t>
            </a:r>
            <a:endParaRPr lang="zh-TW" altLang="en-US" dirty="0"/>
          </a:p>
        </p:txBody>
      </p:sp>
    </p:spTree>
    <p:extLst>
      <p:ext uri="{BB962C8B-B14F-4D97-AF65-F5344CB8AC3E}">
        <p14:creationId xmlns:p14="http://schemas.microsoft.com/office/powerpoint/2010/main" xmlns="" val="1271864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t>
            </a:r>
            <a:r>
              <a:rPr lang="zh-TW" altLang="en-US" dirty="0" smtClean="0"/>
              <a:t>二</a:t>
            </a:r>
            <a:r>
              <a:rPr lang="en-US" altLang="zh-TW" dirty="0" smtClean="0"/>
              <a:t>)</a:t>
            </a:r>
            <a:r>
              <a:rPr lang="zh-TW" altLang="en-US" dirty="0" smtClean="0"/>
              <a:t>身心障礙者要求從權利保障觀點落實公平正義</a:t>
            </a:r>
            <a:endParaRPr lang="zh-TW" altLang="en-US" dirty="0"/>
          </a:p>
        </p:txBody>
      </p:sp>
      <p:sp>
        <p:nvSpPr>
          <p:cNvPr id="3" name="內容版面配置區 2"/>
          <p:cNvSpPr>
            <a:spLocks noGrp="1"/>
          </p:cNvSpPr>
          <p:nvPr>
            <p:ph idx="1"/>
          </p:nvPr>
        </p:nvSpPr>
        <p:spPr/>
        <p:txBody>
          <a:bodyPr/>
          <a:lstStyle/>
          <a:p>
            <a:r>
              <a:rPr lang="zh-TW" altLang="en-US" dirty="0" smtClean="0"/>
              <a:t>公平正義</a:t>
            </a:r>
            <a:r>
              <a:rPr lang="en-US" altLang="zh-TW" dirty="0" smtClean="0">
                <a:sym typeface="Wingdings" pitchFamily="2" charset="2"/>
              </a:rPr>
              <a:t></a:t>
            </a:r>
            <a:r>
              <a:rPr lang="zh-TW" altLang="en-US" dirty="0" smtClean="0"/>
              <a:t>不是恩給施捨</a:t>
            </a:r>
            <a:r>
              <a:rPr lang="en-US" altLang="zh-TW" dirty="0" smtClean="0">
                <a:sym typeface="Wingdings" pitchFamily="2" charset="2"/>
              </a:rPr>
              <a:t></a:t>
            </a:r>
            <a:r>
              <a:rPr lang="zh-TW" altLang="en-US" dirty="0" smtClean="0">
                <a:sym typeface="Wingdings" pitchFamily="2" charset="2"/>
              </a:rPr>
              <a:t>而是</a:t>
            </a:r>
            <a:r>
              <a:rPr lang="zh-TW" altLang="en-US" dirty="0" smtClean="0">
                <a:latin typeface="新細明體"/>
                <a:ea typeface="新細明體"/>
                <a:sym typeface="Wingdings" pitchFamily="2" charset="2"/>
              </a:rPr>
              <a:t>「應得的權利保障」</a:t>
            </a:r>
            <a:endParaRPr lang="zh-TW"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628650" y="421105"/>
            <a:ext cx="7886700" cy="5755858"/>
          </a:xfrm>
        </p:spPr>
        <p:txBody>
          <a:bodyPr>
            <a:normAutofit/>
          </a:bodyPr>
          <a:lstStyle/>
          <a:p>
            <a:pPr>
              <a:lnSpc>
                <a:spcPct val="150000"/>
              </a:lnSpc>
            </a:pPr>
            <a:r>
              <a:rPr lang="zh-TW" altLang="en-US" sz="3000" dirty="0">
                <a:latin typeface="微軟正黑體" pitchFamily="34" charset="-120"/>
                <a:ea typeface="微軟正黑體" pitchFamily="34" charset="-120"/>
              </a:rPr>
              <a:t>有些硬體設施看似已經做好做滿，卻沒有足夠的同理心。</a:t>
            </a:r>
            <a:endParaRPr lang="en-US" altLang="zh-TW" sz="3000" dirty="0">
              <a:latin typeface="微軟正黑體" pitchFamily="34" charset="-120"/>
              <a:ea typeface="微軟正黑體" pitchFamily="34" charset="-120"/>
            </a:endParaRPr>
          </a:p>
          <a:p>
            <a:pPr>
              <a:lnSpc>
                <a:spcPct val="150000"/>
              </a:lnSpc>
            </a:pPr>
            <a:endParaRPr lang="zh-TW" altLang="en-US" sz="3000" dirty="0">
              <a:latin typeface="微軟正黑體" pitchFamily="34" charset="-120"/>
              <a:ea typeface="微軟正黑體" pitchFamily="34" charset="-120"/>
            </a:endParaRPr>
          </a:p>
        </p:txBody>
      </p:sp>
      <p:sp>
        <p:nvSpPr>
          <p:cNvPr id="4" name="矩形: 圓角 3">
            <a:extLst>
              <a:ext uri="{FF2B5EF4-FFF2-40B4-BE49-F238E27FC236}">
                <a16:creationId xmlns="" xmlns:a16="http://schemas.microsoft.com/office/drawing/2014/main" id="{84FF1112-E4FF-4972-AA10-DF49EB9EE3EB}"/>
              </a:ext>
            </a:extLst>
          </p:cNvPr>
          <p:cNvSpPr/>
          <p:nvPr/>
        </p:nvSpPr>
        <p:spPr>
          <a:xfrm>
            <a:off x="4747460" y="1579660"/>
            <a:ext cx="4155908" cy="468879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nSpc>
                <a:spcPct val="150000"/>
              </a:lnSpc>
              <a:spcBef>
                <a:spcPts val="1200"/>
              </a:spcBef>
            </a:pPr>
            <a:r>
              <a:rPr lang="zh-TW" altLang="en-US" sz="3000" b="1" dirty="0">
                <a:latin typeface="微軟正黑體" pitchFamily="34" charset="-120"/>
                <a:ea typeface="微軟正黑體" pitchFamily="34" charset="-120"/>
              </a:rPr>
              <a:t>公民行動</a:t>
            </a:r>
            <a:r>
              <a:rPr lang="en-US" altLang="zh-TW" sz="3000" b="1" dirty="0">
                <a:latin typeface="微軟正黑體" pitchFamily="34" charset="-120"/>
                <a:ea typeface="微軟正黑體" pitchFamily="34" charset="-120"/>
              </a:rPr>
              <a:t>GO</a:t>
            </a:r>
            <a:r>
              <a:rPr lang="zh-TW" altLang="en-US" sz="3000" b="1" dirty="0">
                <a:latin typeface="微軟正黑體" pitchFamily="34" charset="-120"/>
                <a:ea typeface="微軟正黑體" pitchFamily="34" charset="-120"/>
              </a:rPr>
              <a:t> </a:t>
            </a:r>
            <a:r>
              <a:rPr lang="en-US" altLang="zh-TW" sz="3000" b="1" dirty="0">
                <a:latin typeface="微軟正黑體" pitchFamily="34" charset="-120"/>
                <a:ea typeface="微軟正黑體" pitchFamily="34" charset="-120"/>
              </a:rPr>
              <a:t>GO</a:t>
            </a:r>
            <a:r>
              <a:rPr lang="zh-TW" altLang="en-US" sz="3000" b="1" dirty="0">
                <a:latin typeface="微軟正黑體" pitchFamily="34" charset="-120"/>
                <a:ea typeface="微軟正黑體" pitchFamily="34" charset="-120"/>
              </a:rPr>
              <a:t> </a:t>
            </a:r>
            <a:r>
              <a:rPr lang="en-US" altLang="zh-TW" sz="3000" b="1" dirty="0">
                <a:latin typeface="微軟正黑體" pitchFamily="34" charset="-120"/>
                <a:ea typeface="微軟正黑體" pitchFamily="34" charset="-120"/>
              </a:rPr>
              <a:t>GO</a:t>
            </a:r>
            <a:r>
              <a:rPr lang="zh-TW" altLang="en-US" sz="3000" b="1" dirty="0">
                <a:latin typeface="微軟正黑體" pitchFamily="34" charset="-120"/>
                <a:ea typeface="微軟正黑體" pitchFamily="34" charset="-120"/>
              </a:rPr>
              <a:t> </a:t>
            </a:r>
            <a:endParaRPr lang="en-US" altLang="zh-TW" sz="3000" b="1" dirty="0">
              <a:latin typeface="微軟正黑體" pitchFamily="34" charset="-120"/>
              <a:ea typeface="微軟正黑體" pitchFamily="34" charset="-120"/>
            </a:endParaRPr>
          </a:p>
          <a:p>
            <a:pPr>
              <a:lnSpc>
                <a:spcPct val="150000"/>
              </a:lnSpc>
              <a:spcBef>
                <a:spcPts val="1200"/>
              </a:spcBef>
            </a:pPr>
            <a:r>
              <a:rPr lang="zh-TW" altLang="en-US" sz="3000" dirty="0">
                <a:latin typeface="微軟正黑體" pitchFamily="34" charset="-120"/>
                <a:ea typeface="微軟正黑體" pitchFamily="34" charset="-120"/>
              </a:rPr>
              <a:t>公共場所的導盲磚真的發會效用了嗎？還是裝飾品呢？矇上你的眼，安全的做個實驗吧！</a:t>
            </a:r>
          </a:p>
        </p:txBody>
      </p:sp>
      <p:pic>
        <p:nvPicPr>
          <p:cNvPr id="1026" name="Picture 2" descr="C:\Users\d-edit20a\Desktop\圖片1.jpg"/>
          <p:cNvPicPr>
            <a:picLocks noChangeAspect="1" noChangeArrowheads="1"/>
          </p:cNvPicPr>
          <p:nvPr/>
        </p:nvPicPr>
        <p:blipFill>
          <a:blip r:embed="rId3" cstate="print"/>
          <a:srcRect l="13872" t="34829" r="38446"/>
          <a:stretch>
            <a:fillRect/>
          </a:stretch>
        </p:blipFill>
        <p:spPr bwMode="auto">
          <a:xfrm>
            <a:off x="1191126" y="2069432"/>
            <a:ext cx="3200400" cy="4129255"/>
          </a:xfrm>
          <a:prstGeom prst="rect">
            <a:avLst/>
          </a:prstGeom>
          <a:noFill/>
        </p:spPr>
      </p:pic>
    </p:spTree>
    <p:extLst>
      <p:ext uri="{BB962C8B-B14F-4D97-AF65-F5344CB8AC3E}">
        <p14:creationId xmlns:p14="http://schemas.microsoft.com/office/powerpoint/2010/main" xmlns="" val="425860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字方塊 5"/>
          <p:cNvSpPr>
            <a:spLocks noChangeArrowheads="1"/>
          </p:cNvSpPr>
          <p:nvPr/>
        </p:nvSpPr>
        <p:spPr bwMode="auto">
          <a:xfrm>
            <a:off x="1062038" y="2052122"/>
            <a:ext cx="7648575" cy="1940957"/>
          </a:xfrm>
          <a:prstGeom prst="roundRect">
            <a:avLst>
              <a:gd name="adj" fmla="val 16667"/>
            </a:avLst>
          </a:prstGeom>
          <a:solidFill>
            <a:schemeClr val="accent1"/>
          </a:solidFill>
          <a:ln w="9525">
            <a:noFill/>
            <a:round/>
            <a:headEnd/>
            <a:tailEnd/>
          </a:ln>
        </p:spPr>
        <p:txBody>
          <a:bodyPr anchor="ctr">
            <a:spAutoFit/>
          </a:bodyPr>
          <a:lstStyle/>
          <a:p>
            <a:r>
              <a:rPr kumimoji="0" lang="zh-TW" altLang="en-US" sz="5400" dirty="0">
                <a:solidFill>
                  <a:schemeClr val="bg1"/>
                </a:solidFill>
                <a:latin typeface="微軟正黑體" pitchFamily="34" charset="-120"/>
                <a:ea typeface="微軟正黑體" pitchFamily="34" charset="-120"/>
              </a:rPr>
              <a:t>　</a:t>
            </a:r>
            <a:r>
              <a:rPr lang="zh-TW" altLang="en-US" sz="5400" dirty="0">
                <a:solidFill>
                  <a:schemeClr val="bg1"/>
                </a:solidFill>
                <a:latin typeface="微軟正黑體" pitchFamily="34" charset="-120"/>
                <a:ea typeface="微軟正黑體" pitchFamily="34" charset="-120"/>
              </a:rPr>
              <a:t>不同文化之間為何會產生衝突？ 	</a:t>
            </a:r>
          </a:p>
        </p:txBody>
      </p:sp>
      <p:sp>
        <p:nvSpPr>
          <p:cNvPr id="7" name="橢圓 6"/>
          <p:cNvSpPr/>
          <p:nvPr/>
        </p:nvSpPr>
        <p:spPr>
          <a:xfrm>
            <a:off x="536575" y="1773238"/>
            <a:ext cx="1298575" cy="129698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zh-TW" altLang="en-US" sz="7200" dirty="0">
                <a:solidFill>
                  <a:schemeClr val="accent1"/>
                </a:solidFill>
                <a:latin typeface="微軟正黑體" pitchFamily="34" charset="-120"/>
                <a:ea typeface="微軟正黑體" pitchFamily="34" charset="-120"/>
              </a:rPr>
              <a:t>貳</a:t>
            </a:r>
            <a:endParaRPr kumimoji="0" lang="zh-TW" altLang="en-US" sz="7200" dirty="0">
              <a:solidFill>
                <a:schemeClr val="accent1"/>
              </a:solidFill>
              <a:latin typeface="微軟正黑體" pitchFamily="34" charset="-120"/>
              <a:ea typeface="微軟正黑體" pitchFamily="34" charset="-120"/>
            </a:endParaRPr>
          </a:p>
        </p:txBody>
      </p:sp>
      <p:pic>
        <p:nvPicPr>
          <p:cNvPr id="10244" name="Picture 3" descr="C:\Users\d-edit20a\Desktop\PPT素材\背景\346952cb3aca2fa3189bf26489a5e947_png.png"/>
          <p:cNvPicPr>
            <a:picLocks noChangeAspect="1" noChangeArrowheads="1"/>
          </p:cNvPicPr>
          <p:nvPr/>
        </p:nvPicPr>
        <p:blipFill>
          <a:blip r:embed="rId2" cstate="print">
            <a:lum bright="10000" contrast="-10000"/>
          </a:blip>
          <a:srcRect l="3349" t="11807" r="4703" b="63699"/>
          <a:stretch>
            <a:fillRect/>
          </a:stretch>
        </p:blipFill>
        <p:spPr bwMode="auto">
          <a:xfrm>
            <a:off x="0" y="4643438"/>
            <a:ext cx="9144000" cy="2214562"/>
          </a:xfrm>
          <a:prstGeom prst="rect">
            <a:avLst/>
          </a:prstGeom>
          <a:noFill/>
          <a:ln w="9525">
            <a:noFill/>
            <a:miter lim="800000"/>
            <a:headEnd/>
            <a:tailEnd/>
          </a:ln>
        </p:spPr>
      </p:pic>
      <p:pic>
        <p:nvPicPr>
          <p:cNvPr id="5" name="圖片 24" descr="home.png">
            <a:hlinkClick r:id="rId3" action="ppaction://hlinksldjump"/>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8172400" y="476672"/>
            <a:ext cx="720725" cy="7207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7"/>
            <a:ext cx="7886700" cy="789906"/>
          </a:xfrm>
        </p:spPr>
        <p:txBody>
          <a:bodyPr>
            <a:normAutofit/>
          </a:bodyPr>
          <a:lstStyle/>
          <a:p>
            <a:r>
              <a:rPr lang="zh-TW" altLang="en-US" sz="3600" b="1" dirty="0">
                <a:latin typeface="微軟正黑體" pitchFamily="34" charset="-120"/>
                <a:ea typeface="微軟正黑體" pitchFamily="34" charset="-120"/>
              </a:rPr>
              <a:t>一、不同文化間的權力位階與衝突</a:t>
            </a:r>
          </a:p>
        </p:txBody>
      </p:sp>
      <p:sp>
        <p:nvSpPr>
          <p:cNvPr id="3" name="內容版面配置區 2"/>
          <p:cNvSpPr>
            <a:spLocks noGrp="1"/>
          </p:cNvSpPr>
          <p:nvPr>
            <p:ph idx="1"/>
          </p:nvPr>
        </p:nvSpPr>
        <p:spPr>
          <a:xfrm>
            <a:off x="628650" y="1299412"/>
            <a:ext cx="7886700" cy="4877552"/>
          </a:xfrm>
        </p:spPr>
        <p:txBody>
          <a:bodyPr>
            <a:normAutofit/>
          </a:bodyPr>
          <a:lstStyle/>
          <a:p>
            <a:pPr>
              <a:lnSpc>
                <a:spcPct val="150000"/>
              </a:lnSpc>
            </a:pPr>
            <a:r>
              <a:rPr lang="zh-TW" altLang="en-US" sz="3200" b="1" dirty="0">
                <a:latin typeface="微軟正黑體" pitchFamily="34" charset="-120"/>
                <a:ea typeface="微軟正黑體" pitchFamily="34" charset="-120"/>
              </a:rPr>
              <a:t>我族</a:t>
            </a:r>
            <a:r>
              <a:rPr lang="zh-TW" altLang="en-US" sz="3200" b="1" dirty="0" smtClean="0">
                <a:latin typeface="微軟正黑體" pitchFamily="34" charset="-120"/>
                <a:ea typeface="微軟正黑體" pitchFamily="34" charset="-120"/>
              </a:rPr>
              <a:t>中心與種族歧視</a:t>
            </a:r>
            <a:endParaRPr lang="en-US" altLang="zh-TW" sz="3200" b="1" dirty="0" smtClean="0">
              <a:latin typeface="微軟正黑體" pitchFamily="34" charset="-120"/>
              <a:ea typeface="微軟正黑體" pitchFamily="34" charset="-120"/>
            </a:endParaRPr>
          </a:p>
          <a:p>
            <a:pPr>
              <a:lnSpc>
                <a:spcPct val="150000"/>
              </a:lnSpc>
            </a:pPr>
            <a:r>
              <a:rPr lang="zh-TW" altLang="en-US" sz="3200" b="1" dirty="0" smtClean="0">
                <a:latin typeface="微軟正黑體" pitchFamily="34" charset="-120"/>
                <a:ea typeface="微軟正黑體" pitchFamily="34" charset="-120"/>
              </a:rPr>
              <a:t>我族中心</a:t>
            </a:r>
            <a:endParaRPr lang="zh-TW" altLang="en-US" sz="3200" b="1" dirty="0">
              <a:latin typeface="微軟正黑體" pitchFamily="34" charset="-120"/>
              <a:ea typeface="微軟正黑體" pitchFamily="34" charset="-120"/>
            </a:endParaRPr>
          </a:p>
          <a:p>
            <a:pPr>
              <a:lnSpc>
                <a:spcPct val="150000"/>
              </a:lnSpc>
            </a:pPr>
            <a:r>
              <a:rPr lang="zh-TW" altLang="en-US" sz="3000" dirty="0">
                <a:latin typeface="微軟正黑體" pitchFamily="34" charset="-120"/>
                <a:ea typeface="微軟正黑體" pitchFamily="34" charset="-120"/>
              </a:rPr>
              <a:t>用自我文化觀點去評論他人文化優劣，且認為自己的文化是高尚的唯一標準，因而對其他文化採取鄙夷的態度。</a:t>
            </a:r>
          </a:p>
        </p:txBody>
      </p:sp>
      <p:grpSp>
        <p:nvGrpSpPr>
          <p:cNvPr id="4" name="群組 21"/>
          <p:cNvGrpSpPr>
            <a:grpSpLocks/>
          </p:cNvGrpSpPr>
          <p:nvPr/>
        </p:nvGrpSpPr>
        <p:grpSpPr bwMode="auto">
          <a:xfrm>
            <a:off x="0" y="425450"/>
            <a:ext cx="6702425" cy="771525"/>
            <a:chOff x="0" y="642314"/>
            <a:chExt cx="6701742" cy="772734"/>
          </a:xfrm>
        </p:grpSpPr>
        <p:grpSp>
          <p:nvGrpSpPr>
            <p:cNvPr id="5" name="群組 11"/>
            <p:cNvGrpSpPr>
              <a:grpSpLocks/>
            </p:cNvGrpSpPr>
            <p:nvPr/>
          </p:nvGrpSpPr>
          <p:grpSpPr bwMode="auto">
            <a:xfrm>
              <a:off x="0" y="642314"/>
              <a:ext cx="533413" cy="772734"/>
              <a:chOff x="0" y="1313645"/>
              <a:chExt cx="533413" cy="772734"/>
            </a:xfrm>
          </p:grpSpPr>
          <p:cxnSp>
            <p:nvCxnSpPr>
              <p:cNvPr id="7" name="直線接點 6"/>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6" name="直線接點 5"/>
            <p:cNvCxnSpPr/>
            <p:nvPr/>
          </p:nvCxnSpPr>
          <p:spPr>
            <a:xfrm flipV="1">
              <a:off x="531759" y="1389608"/>
              <a:ext cx="6169983" cy="11130"/>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9" name="圖片 8" descr="孔子聖蹟圖.png"/>
          <p:cNvPicPr>
            <a:picLocks noChangeAspect="1"/>
          </p:cNvPicPr>
          <p:nvPr/>
        </p:nvPicPr>
        <p:blipFill>
          <a:blip r:embed="rId3" cstate="print"/>
          <a:stretch>
            <a:fillRect/>
          </a:stretch>
        </p:blipFill>
        <p:spPr>
          <a:xfrm>
            <a:off x="7060500" y="4293030"/>
            <a:ext cx="1799570" cy="2564969"/>
          </a:xfrm>
          <a:prstGeom prst="rect">
            <a:avLst/>
          </a:prstGeom>
          <a:ln>
            <a:noFill/>
          </a:ln>
          <a:effectLst>
            <a:softEdge rad="112500"/>
          </a:effectLst>
        </p:spPr>
      </p:pic>
      <p:sp>
        <p:nvSpPr>
          <p:cNvPr id="10" name="語音泡泡: 橢圓形 3">
            <a:extLst>
              <a:ext uri="{FF2B5EF4-FFF2-40B4-BE49-F238E27FC236}">
                <a16:creationId xmlns="" xmlns:a16="http://schemas.microsoft.com/office/drawing/2014/main" id="{4930C9E1-03D7-43F9-AE0A-8CCFD503FCE2}"/>
              </a:ext>
            </a:extLst>
          </p:cNvPr>
          <p:cNvSpPr/>
          <p:nvPr/>
        </p:nvSpPr>
        <p:spPr>
          <a:xfrm>
            <a:off x="996616" y="5119436"/>
            <a:ext cx="4648200" cy="1420849"/>
          </a:xfrm>
          <a:prstGeom prst="wedgeEllipseCallout">
            <a:avLst>
              <a:gd name="adj1" fmla="val 56863"/>
              <a:gd name="adj2" fmla="val -49457"/>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2800" b="1" dirty="0">
                <a:latin typeface="微軟正黑體" pitchFamily="34" charset="-120"/>
                <a:ea typeface="微軟正黑體" pitchFamily="34" charset="-120"/>
              </a:rPr>
              <a:t>微管仲，吾其被髮左衽矣！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800" decel="100000"/>
                                        <p:tgtEl>
                                          <p:spTgt spid="9"/>
                                        </p:tgtEl>
                                      </p:cBhvr>
                                    </p:animEffect>
                                    <p:anim calcmode="lin" valueType="num">
                                      <p:cBhvr>
                                        <p:cTn id="13" dur="800" decel="100000" fill="hold"/>
                                        <p:tgtEl>
                                          <p:spTgt spid="9"/>
                                        </p:tgtEl>
                                        <p:attrNameLst>
                                          <p:attrName>style.rotation</p:attrName>
                                        </p:attrNameLst>
                                      </p:cBhvr>
                                      <p:tavLst>
                                        <p:tav tm="0">
                                          <p:val>
                                            <p:fltVal val="-90"/>
                                          </p:val>
                                        </p:tav>
                                        <p:tav tm="100000">
                                          <p:val>
                                            <p:fltVal val="0"/>
                                          </p:val>
                                        </p:tav>
                                      </p:tavLst>
                                    </p:anim>
                                    <p:anim calcmode="lin" valueType="num">
                                      <p:cBhvr>
                                        <p:cTn id="14" dur="800" decel="100000" fill="hold"/>
                                        <p:tgtEl>
                                          <p:spTgt spid="9"/>
                                        </p:tgtEl>
                                        <p:attrNameLst>
                                          <p:attrName>ppt_x</p:attrName>
                                        </p:attrNameLst>
                                      </p:cBhvr>
                                      <p:tavLst>
                                        <p:tav tm="0">
                                          <p:val>
                                            <p:strVal val="#ppt_x+0.4"/>
                                          </p:val>
                                        </p:tav>
                                        <p:tav tm="100000">
                                          <p:val>
                                            <p:strVal val="#ppt_x-0.05"/>
                                          </p:val>
                                        </p:tav>
                                      </p:tavLst>
                                    </p:anim>
                                    <p:anim calcmode="lin" valueType="num">
                                      <p:cBhvr>
                                        <p:cTn id="15" dur="800" decel="100000" fill="hold"/>
                                        <p:tgtEl>
                                          <p:spTgt spid="9"/>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itchFamily="34" charset="-120"/>
                <a:ea typeface="微軟正黑體" pitchFamily="34" charset="-120"/>
              </a:rPr>
              <a:t>我族中心主義</a:t>
            </a:r>
            <a:r>
              <a:rPr lang="en-US" altLang="zh-TW" b="1" dirty="0" smtClean="0">
                <a:latin typeface="微軟正黑體" pitchFamily="34" charset="-120"/>
                <a:ea typeface="微軟正黑體" pitchFamily="34" charset="-120"/>
                <a:sym typeface="Wingdings" pitchFamily="2" charset="2"/>
              </a:rPr>
              <a:t></a:t>
            </a:r>
            <a:r>
              <a:rPr lang="zh-TW" altLang="en-US" b="1" dirty="0" smtClean="0">
                <a:latin typeface="微軟正黑體" pitchFamily="34" charset="-120"/>
                <a:ea typeface="微軟正黑體" pitchFamily="34" charset="-120"/>
                <a:sym typeface="Wingdings" pitchFamily="2" charset="2"/>
              </a:rPr>
              <a:t>種族主義</a:t>
            </a:r>
            <a:r>
              <a:rPr lang="en-US" altLang="zh-TW" b="1" dirty="0" smtClean="0">
                <a:latin typeface="微軟正黑體" pitchFamily="34" charset="-120"/>
                <a:ea typeface="微軟正黑體" pitchFamily="34" charset="-120"/>
                <a:sym typeface="Wingdings" pitchFamily="2" charset="2"/>
              </a:rPr>
              <a:t></a:t>
            </a:r>
            <a:r>
              <a:rPr lang="zh-TW" altLang="en-US" b="1" dirty="0" smtClean="0">
                <a:latin typeface="微軟正黑體" pitchFamily="34" charset="-120"/>
                <a:ea typeface="微軟正黑體" pitchFamily="34" charset="-120"/>
                <a:sym typeface="Wingdings" pitchFamily="2" charset="2"/>
              </a:rPr>
              <a:t>種族歧視</a:t>
            </a:r>
            <a:endParaRPr lang="zh-TW" altLang="en-US" dirty="0"/>
          </a:p>
        </p:txBody>
      </p:sp>
      <p:sp>
        <p:nvSpPr>
          <p:cNvPr id="3" name="內容版面配置區 2"/>
          <p:cNvSpPr>
            <a:spLocks noGrp="1"/>
          </p:cNvSpPr>
          <p:nvPr>
            <p:ph idx="1"/>
          </p:nvPr>
        </p:nvSpPr>
        <p:spPr/>
        <p:txBody>
          <a:bodyPr/>
          <a:lstStyle/>
          <a:p>
            <a:r>
              <a:rPr lang="zh-TW" altLang="en-US" dirty="0" smtClean="0"/>
              <a:t>外籍人士</a:t>
            </a:r>
            <a:r>
              <a:rPr lang="en-US" altLang="zh-TW" dirty="0" smtClean="0"/>
              <a:t>(</a:t>
            </a:r>
            <a:r>
              <a:rPr lang="zh-TW" altLang="en-US" dirty="0" smtClean="0"/>
              <a:t>阿兜仔</a:t>
            </a:r>
            <a:r>
              <a:rPr lang="en-US" altLang="zh-TW" dirty="0" smtClean="0"/>
              <a:t>)</a:t>
            </a:r>
          </a:p>
          <a:p>
            <a:r>
              <a:rPr lang="zh-TW" altLang="en-US" dirty="0" smtClean="0"/>
              <a:t>外勞</a:t>
            </a:r>
            <a:r>
              <a:rPr lang="en-US" altLang="zh-TW" dirty="0" smtClean="0"/>
              <a:t>(</a:t>
            </a:r>
            <a:r>
              <a:rPr lang="zh-TW" altLang="en-US" dirty="0" smtClean="0"/>
              <a:t>菲傭、瑪麗亞、泰勞</a:t>
            </a:r>
            <a:r>
              <a:rPr lang="en-US" altLang="zh-TW" dirty="0" smtClean="0"/>
              <a:t>)</a:t>
            </a:r>
            <a:endParaRPr lang="zh-TW" altLang="en-US" dirty="0"/>
          </a:p>
        </p:txBody>
      </p:sp>
    </p:spTree>
    <p:extLst>
      <p:ext uri="{BB962C8B-B14F-4D97-AF65-F5344CB8AC3E}">
        <p14:creationId xmlns:p14="http://schemas.microsoft.com/office/powerpoint/2010/main" xmlns="" val="4085701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文化位階與權力壓迫</a:t>
            </a:r>
            <a:endParaRPr lang="zh-TW" altLang="en-US"/>
          </a:p>
        </p:txBody>
      </p:sp>
      <p:sp>
        <p:nvSpPr>
          <p:cNvPr id="3" name="內容版面配置區 2"/>
          <p:cNvSpPr>
            <a:spLocks noGrp="1"/>
          </p:cNvSpPr>
          <p:nvPr>
            <p:ph idx="1"/>
          </p:nvPr>
        </p:nvSpPr>
        <p:spPr/>
        <p:txBody>
          <a:bodyPr/>
          <a:lstStyle/>
          <a:p>
            <a:r>
              <a:rPr lang="zh-TW" altLang="en-US" dirty="0" smtClean="0"/>
              <a:t>生活風格</a:t>
            </a:r>
            <a:r>
              <a:rPr lang="en-US" altLang="zh-TW" dirty="0" smtClean="0">
                <a:sym typeface="Wingdings" pitchFamily="2" charset="2"/>
              </a:rPr>
              <a:t></a:t>
            </a:r>
            <a:r>
              <a:rPr lang="zh-TW" altLang="en-US" dirty="0" smtClean="0"/>
              <a:t>文化位階</a:t>
            </a:r>
            <a:endParaRPr lang="en-US" altLang="zh-TW" dirty="0" smtClean="0"/>
          </a:p>
          <a:p>
            <a:r>
              <a:rPr lang="zh-TW" altLang="en-US" dirty="0"/>
              <a:t>學習主流</a:t>
            </a:r>
            <a:r>
              <a:rPr lang="zh-TW" altLang="en-US" dirty="0" smtClean="0"/>
              <a:t>社會</a:t>
            </a:r>
            <a:r>
              <a:rPr lang="en-US" altLang="zh-TW" dirty="0" smtClean="0">
                <a:sym typeface="Wingdings" pitchFamily="2" charset="2"/>
              </a:rPr>
              <a:t></a:t>
            </a:r>
            <a:r>
              <a:rPr lang="zh-TW" altLang="en-US" dirty="0" smtClean="0">
                <a:sym typeface="Wingdings" pitchFamily="2" charset="2"/>
              </a:rPr>
              <a:t>融入主流社會</a:t>
            </a:r>
            <a:r>
              <a:rPr lang="en-US" altLang="zh-TW" dirty="0" smtClean="0">
                <a:sym typeface="Wingdings" pitchFamily="2" charset="2"/>
              </a:rPr>
              <a:t></a:t>
            </a:r>
            <a:r>
              <a:rPr lang="zh-TW" altLang="en-US" dirty="0" smtClean="0">
                <a:sym typeface="Wingdings" pitchFamily="2" charset="2"/>
              </a:rPr>
              <a:t>符合公平正義</a:t>
            </a:r>
            <a:endParaRPr lang="zh-TW" altLang="en-US" dirty="0"/>
          </a:p>
        </p:txBody>
      </p:sp>
    </p:spTree>
    <p:extLst>
      <p:ext uri="{BB962C8B-B14F-4D97-AF65-F5344CB8AC3E}">
        <p14:creationId xmlns:p14="http://schemas.microsoft.com/office/powerpoint/2010/main" xmlns="" val="38839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en-US" altLang="zh-TW" dirty="0" smtClean="0"/>
              <a:t>(</a:t>
            </a:r>
            <a:r>
              <a:rPr lang="zh-TW" altLang="en-US" dirty="0" smtClean="0"/>
              <a:t>三</a:t>
            </a:r>
            <a:r>
              <a:rPr lang="en-US" altLang="zh-TW" dirty="0" smtClean="0"/>
              <a:t>)</a:t>
            </a:r>
            <a:r>
              <a:rPr lang="zh-TW" altLang="en-US" dirty="0" smtClean="0"/>
              <a:t>保障個人權利有賴</a:t>
            </a:r>
            <a:r>
              <a:rPr lang="zh-TW" altLang="en-US" dirty="0" smtClean="0">
                <a:latin typeface="標楷體"/>
                <a:ea typeface="標楷體"/>
              </a:rPr>
              <a:t>「去除不平等」</a:t>
            </a:r>
            <a:endParaRPr lang="en-US" altLang="zh-TW" dirty="0" smtClean="0">
              <a:latin typeface="標楷體"/>
              <a:ea typeface="標楷體"/>
            </a:endParaRPr>
          </a:p>
          <a:p>
            <a:r>
              <a:rPr lang="zh-TW" altLang="en-US" dirty="0" smtClean="0">
                <a:latin typeface="標楷體"/>
                <a:ea typeface="標楷體"/>
              </a:rPr>
              <a:t>未成年的監護權</a:t>
            </a:r>
            <a:r>
              <a:rPr lang="en-US" altLang="zh-TW" dirty="0" smtClean="0">
                <a:latin typeface="標楷體"/>
                <a:ea typeface="標楷體"/>
                <a:sym typeface="Wingdings" pitchFamily="2" charset="2"/>
              </a:rPr>
              <a:t></a:t>
            </a:r>
            <a:r>
              <a:rPr lang="zh-TW" altLang="en-US" dirty="0" smtClean="0">
                <a:latin typeface="標楷體"/>
                <a:ea typeface="標楷體"/>
                <a:sym typeface="Wingdings" pitchFamily="2" charset="2"/>
              </a:rPr>
              <a:t>歸爸爸</a:t>
            </a:r>
            <a:r>
              <a:rPr lang="en-US" altLang="zh-TW" dirty="0" smtClean="0">
                <a:latin typeface="標楷體"/>
                <a:ea typeface="標楷體"/>
                <a:sym typeface="Wingdings" pitchFamily="2" charset="2"/>
              </a:rPr>
              <a:t></a:t>
            </a:r>
            <a:r>
              <a:rPr lang="zh-TW" altLang="en-US" dirty="0" smtClean="0">
                <a:latin typeface="標楷體"/>
                <a:ea typeface="標楷體"/>
                <a:sym typeface="Wingdings" pitchFamily="2" charset="2"/>
              </a:rPr>
              <a:t>對媽媽不公平</a:t>
            </a:r>
            <a:endParaRPr lang="zh-TW"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16"/>
          <p:cNvSpPr>
            <a:spLocks noGrp="1"/>
          </p:cNvSpPr>
          <p:nvPr>
            <p:ph idx="1"/>
          </p:nvPr>
        </p:nvSpPr>
        <p:spPr>
          <a:xfrm>
            <a:off x="628650" y="216568"/>
            <a:ext cx="7886700" cy="5828043"/>
          </a:xfrm>
        </p:spPr>
        <p:txBody>
          <a:bodyPr>
            <a:normAutofit/>
          </a:bodyPr>
          <a:lstStyle/>
          <a:p>
            <a:pPr>
              <a:lnSpc>
                <a:spcPct val="150000"/>
              </a:lnSpc>
            </a:pPr>
            <a:r>
              <a:rPr lang="zh-TW" altLang="en-US" sz="3200" b="1" dirty="0" smtClean="0">
                <a:latin typeface="微軟正黑體" pitchFamily="34" charset="-120"/>
                <a:ea typeface="微軟正黑體" pitchFamily="34" charset="-120"/>
              </a:rPr>
              <a:t>文化</a:t>
            </a:r>
            <a:r>
              <a:rPr lang="zh-TW" altLang="en-US" sz="3200" b="1" dirty="0">
                <a:latin typeface="微軟正黑體" pitchFamily="34" charset="-120"/>
                <a:ea typeface="微軟正黑體" pitchFamily="34" charset="-120"/>
              </a:rPr>
              <a:t>歧視</a:t>
            </a:r>
            <a:endParaRPr lang="en-US" altLang="zh-TW" sz="3200" b="1" dirty="0">
              <a:latin typeface="微軟正黑體" pitchFamily="34" charset="-120"/>
              <a:ea typeface="微軟正黑體" pitchFamily="34" charset="-120"/>
            </a:endParaRPr>
          </a:p>
          <a:p>
            <a:pPr>
              <a:lnSpc>
                <a:spcPct val="150000"/>
              </a:lnSpc>
            </a:pPr>
            <a:r>
              <a:rPr lang="zh-TW" altLang="en-US" sz="3000" dirty="0">
                <a:latin typeface="微軟正黑體" pitchFamily="34" charset="-120"/>
                <a:ea typeface="微軟正黑體" pitchFamily="34" charset="-120"/>
              </a:rPr>
              <a:t>指人們對於文化抱持評價的態度，認為某些文化較差、較低或較俗，而採取貶抑疏離與排斥的行為。</a:t>
            </a:r>
          </a:p>
          <a:p>
            <a:pPr>
              <a:lnSpc>
                <a:spcPct val="150000"/>
              </a:lnSpc>
            </a:pPr>
            <a:endParaRPr lang="zh-TW" altLang="en-US" sz="3000" dirty="0">
              <a:latin typeface="微軟正黑體" pitchFamily="34" charset="-120"/>
              <a:ea typeface="微軟正黑體" pitchFamily="34" charset="-120"/>
            </a:endParaRPr>
          </a:p>
        </p:txBody>
      </p:sp>
      <p:grpSp>
        <p:nvGrpSpPr>
          <p:cNvPr id="30" name="群組 29"/>
          <p:cNvGrpSpPr/>
          <p:nvPr/>
        </p:nvGrpSpPr>
        <p:grpSpPr>
          <a:xfrm>
            <a:off x="4137329" y="3567123"/>
            <a:ext cx="4562914" cy="3086358"/>
            <a:chOff x="4137329" y="3567123"/>
            <a:chExt cx="4562914" cy="3086358"/>
          </a:xfrm>
        </p:grpSpPr>
        <p:cxnSp>
          <p:nvCxnSpPr>
            <p:cNvPr id="11" name="直線單箭頭接點 10">
              <a:extLst>
                <a:ext uri="{FF2B5EF4-FFF2-40B4-BE49-F238E27FC236}">
                  <a16:creationId xmlns="" xmlns:a16="http://schemas.microsoft.com/office/drawing/2014/main" id="{173D0CA5-F59E-4F72-9BA5-EA187F053F17}"/>
                </a:ext>
              </a:extLst>
            </p:cNvPr>
            <p:cNvCxnSpPr>
              <a:cxnSpLocks/>
              <a:stCxn id="10" idx="6"/>
              <a:endCxn id="13" idx="1"/>
            </p:cNvCxnSpPr>
            <p:nvPr/>
          </p:nvCxnSpPr>
          <p:spPr>
            <a:xfrm flipV="1">
              <a:off x="4137329" y="4135131"/>
              <a:ext cx="899160" cy="9395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直線單箭頭接點 11">
              <a:extLst>
                <a:ext uri="{FF2B5EF4-FFF2-40B4-BE49-F238E27FC236}">
                  <a16:creationId xmlns="" xmlns:a16="http://schemas.microsoft.com/office/drawing/2014/main" id="{A044CD57-356A-468C-990A-83126509750B}"/>
                </a:ext>
              </a:extLst>
            </p:cNvPr>
            <p:cNvCxnSpPr>
              <a:cxnSpLocks/>
              <a:stCxn id="10" idx="6"/>
              <a:endCxn id="14" idx="1"/>
            </p:cNvCxnSpPr>
            <p:nvPr/>
          </p:nvCxnSpPr>
          <p:spPr>
            <a:xfrm>
              <a:off x="4137329" y="5074643"/>
              <a:ext cx="908685" cy="1010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矩形 12">
              <a:extLst>
                <a:ext uri="{FF2B5EF4-FFF2-40B4-BE49-F238E27FC236}">
                  <a16:creationId xmlns="" xmlns:a16="http://schemas.microsoft.com/office/drawing/2014/main" id="{BFCB618F-A0EA-4247-BA77-67BA85A87736}"/>
                </a:ext>
              </a:extLst>
            </p:cNvPr>
            <p:cNvSpPr/>
            <p:nvPr/>
          </p:nvSpPr>
          <p:spPr>
            <a:xfrm>
              <a:off x="5036489" y="3567123"/>
              <a:ext cx="3654229" cy="113601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zh-TW" sz="2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影響：</a:t>
              </a:r>
              <a:r>
                <a:rPr lang="zh-TW" altLang="en-US" sz="28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因媒體報導加重歧視</a:t>
              </a:r>
              <a:r>
                <a:rPr lang="en-US" sz="3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3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矩形 13">
              <a:extLst>
                <a:ext uri="{FF2B5EF4-FFF2-40B4-BE49-F238E27FC236}">
                  <a16:creationId xmlns="" xmlns:a16="http://schemas.microsoft.com/office/drawing/2014/main" id="{1E4D50BE-077F-4FDC-B191-6A400C64528B}"/>
                </a:ext>
              </a:extLst>
            </p:cNvPr>
            <p:cNvSpPr/>
            <p:nvPr/>
          </p:nvSpPr>
          <p:spPr>
            <a:xfrm>
              <a:off x="5046014" y="5517466"/>
              <a:ext cx="3654229" cy="113601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zh-TW" sz="2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影響：</a:t>
              </a:r>
              <a:r>
                <a:rPr lang="zh-TW" altLang="en-US" sz="2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被歧視文化不敢展現而消失</a:t>
              </a:r>
              <a:endParaRPr lang="zh-TW" sz="3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29" name="群組 28"/>
          <p:cNvGrpSpPr/>
          <p:nvPr/>
        </p:nvGrpSpPr>
        <p:grpSpPr>
          <a:xfrm>
            <a:off x="637674" y="3333149"/>
            <a:ext cx="3499655" cy="3092243"/>
            <a:chOff x="637674" y="3333149"/>
            <a:chExt cx="3499655" cy="3092243"/>
          </a:xfrm>
        </p:grpSpPr>
        <p:sp>
          <p:nvSpPr>
            <p:cNvPr id="10" name="橢圓 9">
              <a:extLst>
                <a:ext uri="{FF2B5EF4-FFF2-40B4-BE49-F238E27FC236}">
                  <a16:creationId xmlns="" xmlns:a16="http://schemas.microsoft.com/office/drawing/2014/main" id="{6603774F-ECA2-4273-9404-5AA73B771DD1}"/>
                </a:ext>
              </a:extLst>
            </p:cNvPr>
            <p:cNvSpPr/>
            <p:nvPr/>
          </p:nvSpPr>
          <p:spPr>
            <a:xfrm>
              <a:off x="637674" y="3723894"/>
              <a:ext cx="3499655" cy="2701498"/>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zh-TW" sz="2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現象：</a:t>
              </a:r>
              <a:endParaRPr lang="en-US" altLang="zh-TW" sz="2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altLang="en-US" sz="2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疏離、貶抑、排斥</a:t>
              </a:r>
              <a:r>
                <a:rPr lang="en-US" sz="2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br>
                <a:rPr lang="en-US" sz="2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en-US" sz="2400" u="sng"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2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sz="2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人 </a:t>
              </a:r>
              <a:r>
                <a:rPr lang="en-US" sz="2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sz="2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文化</a:t>
              </a:r>
            </a:p>
          </p:txBody>
        </p:sp>
        <p:sp>
          <p:nvSpPr>
            <p:cNvPr id="15" name="矩形: 圓角 14">
              <a:extLst>
                <a:ext uri="{FF2B5EF4-FFF2-40B4-BE49-F238E27FC236}">
                  <a16:creationId xmlns="" xmlns:a16="http://schemas.microsoft.com/office/drawing/2014/main" id="{B441DF82-DCA6-429B-8E95-1C5E58838025}"/>
                </a:ext>
              </a:extLst>
            </p:cNvPr>
            <p:cNvSpPr/>
            <p:nvPr/>
          </p:nvSpPr>
          <p:spPr>
            <a:xfrm>
              <a:off x="1483828" y="3333149"/>
              <a:ext cx="1848917" cy="711154"/>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TW" sz="3200" kern="100" dirty="0">
                  <a:effectLst/>
                  <a:ea typeface="華康竹風體W4" panose="03000409000000000000" pitchFamily="65" charset="-120"/>
                  <a:cs typeface="Times New Roman" panose="02020603050405020304" pitchFamily="18" charset="0"/>
                </a:rPr>
                <a:t>文化歧視</a:t>
              </a:r>
              <a:endParaRPr lang="zh-TW" sz="3200" kern="100" dirty="0">
                <a:effectLst/>
                <a:ea typeface="新細明體" panose="02020500000000000000" pitchFamily="18" charset="-120"/>
                <a:cs typeface="Times New Roman" panose="02020603050405020304" pitchFamily="18" charset="0"/>
              </a:endParaRPr>
            </a:p>
          </p:txBody>
        </p:sp>
        <p:sp>
          <p:nvSpPr>
            <p:cNvPr id="16" name="箭號: 向右 15">
              <a:extLst>
                <a:ext uri="{FF2B5EF4-FFF2-40B4-BE49-F238E27FC236}">
                  <a16:creationId xmlns="" xmlns:a16="http://schemas.microsoft.com/office/drawing/2014/main" id="{52F1BD1E-A679-46D0-9C6D-658849A1542C}"/>
                </a:ext>
              </a:extLst>
            </p:cNvPr>
            <p:cNvSpPr/>
            <p:nvPr/>
          </p:nvSpPr>
          <p:spPr>
            <a:xfrm>
              <a:off x="1798227" y="5554904"/>
              <a:ext cx="564356" cy="127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TW" altLang="en-US"/>
            </a:p>
          </p:txBody>
        </p:sp>
      </p:grpSp>
    </p:spTree>
    <p:extLst>
      <p:ext uri="{BB962C8B-B14F-4D97-AF65-F5344CB8AC3E}">
        <p14:creationId xmlns:p14="http://schemas.microsoft.com/office/powerpoint/2010/main" xmlns="" val="104113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wipe(left)">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8" name="圖片 4" descr="tv-2393539_1920.png">
            <a:hlinkClick r:id="rId2"/>
          </p:cNvPr>
          <p:cNvPicPr>
            <a:picLocks noChangeAspect="1"/>
          </p:cNvPicPr>
          <p:nvPr/>
        </p:nvPicPr>
        <p:blipFill>
          <a:blip r:embed="rId3" cstate="print"/>
          <a:srcRect/>
          <a:stretch>
            <a:fillRect/>
          </a:stretch>
        </p:blipFill>
        <p:spPr bwMode="auto">
          <a:xfrm>
            <a:off x="1389063" y="1325563"/>
            <a:ext cx="6911975" cy="5472112"/>
          </a:xfrm>
          <a:prstGeom prst="rect">
            <a:avLst/>
          </a:prstGeom>
          <a:noFill/>
          <a:ln w="9525">
            <a:noFill/>
            <a:miter lim="800000"/>
            <a:headEnd/>
            <a:tailEnd/>
          </a:ln>
        </p:spPr>
      </p:pic>
      <p:pic>
        <p:nvPicPr>
          <p:cNvPr id="29699" name="圖片 5" descr="cb2605cebcbf87febe037ce6b0531b17 - 複製.jpg">
            <a:hlinkClick r:id="rId2"/>
          </p:cNvPr>
          <p:cNvPicPr>
            <a:picLocks noChangeAspect="1"/>
          </p:cNvPicPr>
          <p:nvPr/>
        </p:nvPicPr>
        <p:blipFill>
          <a:blip r:embed="rId4" cstate="print"/>
          <a:srcRect l="3311" t="5263" r="7076" b="3683"/>
          <a:stretch>
            <a:fillRect/>
          </a:stretch>
        </p:blipFill>
        <p:spPr bwMode="auto">
          <a:xfrm>
            <a:off x="1925638" y="1774825"/>
            <a:ext cx="2392362" cy="3476625"/>
          </a:xfrm>
          <a:prstGeom prst="rect">
            <a:avLst/>
          </a:prstGeom>
          <a:noFill/>
          <a:ln w="9525">
            <a:noFill/>
            <a:miter lim="800000"/>
            <a:headEnd/>
            <a:tailEnd/>
          </a:ln>
        </p:spPr>
      </p:pic>
      <p:sp>
        <p:nvSpPr>
          <p:cNvPr id="29701" name="矩形 6">
            <a:hlinkClick r:id="rId2"/>
          </p:cNvPr>
          <p:cNvSpPr>
            <a:spLocks noChangeArrowheads="1"/>
          </p:cNvSpPr>
          <p:nvPr/>
        </p:nvSpPr>
        <p:spPr bwMode="auto">
          <a:xfrm>
            <a:off x="2305886" y="5184940"/>
            <a:ext cx="4990469" cy="646331"/>
          </a:xfrm>
          <a:prstGeom prst="rect">
            <a:avLst/>
          </a:prstGeom>
          <a:solidFill>
            <a:schemeClr val="bg1">
              <a:alpha val="76862"/>
            </a:schemeClr>
          </a:solidFill>
          <a:ln w="9525">
            <a:noFill/>
            <a:miter lim="800000"/>
            <a:headEnd/>
            <a:tailEnd/>
          </a:ln>
        </p:spPr>
        <p:txBody>
          <a:bodyPr wrap="none">
            <a:spAutoFit/>
          </a:bodyPr>
          <a:lstStyle/>
          <a:p>
            <a:r>
              <a:rPr lang="zh-TW" altLang="en-US" sz="3600" dirty="0">
                <a:latin typeface="微軟正黑體" pitchFamily="34" charset="-120"/>
                <a:ea typeface="微軟正黑體" pitchFamily="34" charset="-120"/>
              </a:rPr>
              <a:t>種族歧視 昆蟲島第</a:t>
            </a:r>
            <a:r>
              <a:rPr lang="en-US" altLang="zh-TW" sz="3600" dirty="0">
                <a:latin typeface="微軟正黑體" pitchFamily="34" charset="-120"/>
                <a:ea typeface="微軟正黑體" pitchFamily="34" charset="-120"/>
              </a:rPr>
              <a:t>26</a:t>
            </a:r>
            <a:r>
              <a:rPr lang="zh-TW" altLang="en-US" sz="3600" dirty="0">
                <a:latin typeface="微軟正黑體" pitchFamily="34" charset="-120"/>
                <a:ea typeface="微軟正黑體" pitchFamily="34" charset="-120"/>
              </a:rPr>
              <a:t>集</a:t>
            </a:r>
          </a:p>
        </p:txBody>
      </p:sp>
      <p:grpSp>
        <p:nvGrpSpPr>
          <p:cNvPr id="2" name="群組 9"/>
          <p:cNvGrpSpPr>
            <a:grpSpLocks/>
          </p:cNvGrpSpPr>
          <p:nvPr/>
        </p:nvGrpSpPr>
        <p:grpSpPr bwMode="auto">
          <a:xfrm>
            <a:off x="92075" y="57150"/>
            <a:ext cx="2251075" cy="1050925"/>
            <a:chOff x="0" y="0"/>
            <a:chExt cx="2251710" cy="1051560"/>
          </a:xfrm>
        </p:grpSpPr>
        <p:sp>
          <p:nvSpPr>
            <p:cNvPr id="12" name="框架 11"/>
            <p:cNvSpPr/>
            <p:nvPr/>
          </p:nvSpPr>
          <p:spPr>
            <a:xfrm>
              <a:off x="0" y="0"/>
              <a:ext cx="2251710" cy="1051560"/>
            </a:xfrm>
            <a:prstGeom prst="fram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29704" name="文字方塊 12"/>
            <p:cNvSpPr txBox="1">
              <a:spLocks noChangeArrowheads="1"/>
            </p:cNvSpPr>
            <p:nvPr/>
          </p:nvSpPr>
          <p:spPr bwMode="auto">
            <a:xfrm>
              <a:off x="217170" y="228600"/>
              <a:ext cx="1826141" cy="584775"/>
            </a:xfrm>
            <a:prstGeom prst="rect">
              <a:avLst/>
            </a:prstGeom>
            <a:noFill/>
            <a:ln w="9525">
              <a:noFill/>
              <a:miter lim="800000"/>
              <a:headEnd/>
              <a:tailEnd/>
            </a:ln>
          </p:spPr>
          <p:txBody>
            <a:bodyPr wrap="none">
              <a:spAutoFit/>
            </a:bodyPr>
            <a:lstStyle/>
            <a:p>
              <a:r>
                <a:rPr kumimoji="0" lang="zh-TW" altLang="en-US" sz="3200" b="1">
                  <a:latin typeface="Microsoft JhengHei" pitchFamily="34" charset="-120"/>
                  <a:ea typeface="Microsoft JhengHei" pitchFamily="34" charset="-120"/>
                </a:rPr>
                <a:t>生活實例</a:t>
              </a:r>
            </a:p>
          </p:txBody>
        </p:sp>
      </p:grpSp>
      <p:pic>
        <p:nvPicPr>
          <p:cNvPr id="9" name="圖片 8" descr="character-2409210_1920.jpg">
            <a:hlinkClick r:id="rId2"/>
          </p:cNvPr>
          <p:cNvPicPr>
            <a:picLocks noChangeAspect="1"/>
          </p:cNvPicPr>
          <p:nvPr/>
        </p:nvPicPr>
        <p:blipFill>
          <a:blip r:embed="rId5" cstate="print"/>
          <a:srcRect r="26563"/>
          <a:stretch>
            <a:fillRect/>
          </a:stretch>
        </p:blipFill>
        <p:spPr>
          <a:xfrm>
            <a:off x="4437396" y="1973178"/>
            <a:ext cx="3286877" cy="3224463"/>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F58C527C-6184-45E0-A024-D85652894951}"/>
              </a:ext>
            </a:extLst>
          </p:cNvPr>
          <p:cNvSpPr>
            <a:spLocks noGrp="1"/>
          </p:cNvSpPr>
          <p:nvPr>
            <p:ph idx="1"/>
          </p:nvPr>
        </p:nvSpPr>
        <p:spPr>
          <a:xfrm>
            <a:off x="628650" y="1431758"/>
            <a:ext cx="7886700" cy="4745205"/>
          </a:xfrm>
        </p:spPr>
        <p:txBody>
          <a:bodyPr>
            <a:normAutofit/>
          </a:bodyPr>
          <a:lstStyle/>
          <a:p>
            <a:pPr>
              <a:lnSpc>
                <a:spcPct val="150000"/>
              </a:lnSpc>
              <a:buNone/>
            </a:pPr>
            <a:r>
              <a:rPr lang="en-US" altLang="zh-TW" sz="3000" dirty="0">
                <a:latin typeface="微軟正黑體" pitchFamily="34" charset="-120"/>
                <a:ea typeface="微軟正黑體" pitchFamily="34" charset="-120"/>
              </a:rPr>
              <a:t>Q</a:t>
            </a:r>
            <a:r>
              <a:rPr lang="zh-TW" altLang="en-US" sz="3000" dirty="0">
                <a:latin typeface="微軟正黑體" pitchFamily="34" charset="-120"/>
                <a:ea typeface="微軟正黑體" pitchFamily="34" charset="-120"/>
              </a:rPr>
              <a:t>：為什麼這位美國的</a:t>
            </a:r>
            <a:r>
              <a:rPr lang="en-US" altLang="zh-TW" sz="3000" dirty="0">
                <a:latin typeface="微軟正黑體" pitchFamily="34" charset="-120"/>
                <a:ea typeface="微軟正黑體" pitchFamily="34" charset="-120"/>
              </a:rPr>
              <a:t>Youtuber</a:t>
            </a:r>
            <a:r>
              <a:rPr lang="zh-TW" altLang="en-US" sz="3000" dirty="0">
                <a:latin typeface="微軟正黑體" pitchFamily="34" charset="-120"/>
                <a:ea typeface="微軟正黑體" pitchFamily="34" charset="-120"/>
              </a:rPr>
              <a:t>會覺得</a:t>
            </a:r>
            <a:r>
              <a:rPr lang="en-US" altLang="zh-TW" sz="3000" dirty="0">
                <a:latin typeface="微軟正黑體" pitchFamily="34" charset="-120"/>
                <a:ea typeface="微軟正黑體" pitchFamily="34" charset="-120"/>
              </a:rPr>
              <a:t>MV</a:t>
            </a:r>
            <a:r>
              <a:rPr lang="zh-TW" altLang="en-US" sz="3000" dirty="0">
                <a:latin typeface="微軟正黑體" pitchFamily="34" charset="-120"/>
                <a:ea typeface="微軟正黑體" pitchFamily="34" charset="-120"/>
              </a:rPr>
              <a:t>充滿種族歧視？</a:t>
            </a:r>
            <a:endParaRPr lang="en-US" altLang="zh-TW" sz="3000" dirty="0">
              <a:latin typeface="微軟正黑體" pitchFamily="34" charset="-120"/>
              <a:ea typeface="微軟正黑體" pitchFamily="34" charset="-120"/>
            </a:endParaRPr>
          </a:p>
          <a:p>
            <a:pPr>
              <a:lnSpc>
                <a:spcPct val="150000"/>
              </a:lnSpc>
              <a:buNone/>
            </a:pPr>
            <a:r>
              <a:rPr lang="en-US" altLang="zh-TW" sz="3000" dirty="0">
                <a:latin typeface="微軟正黑體" pitchFamily="34" charset="-120"/>
                <a:ea typeface="微軟正黑體" pitchFamily="34" charset="-120"/>
              </a:rPr>
              <a:t>A</a:t>
            </a:r>
            <a:r>
              <a:rPr lang="zh-TW" altLang="en-US" sz="3000" dirty="0">
                <a:latin typeface="微軟正黑體" pitchFamily="34" charset="-120"/>
                <a:ea typeface="微軟正黑體" pitchFamily="34" charset="-120"/>
              </a:rPr>
              <a:t>：</a:t>
            </a:r>
            <a:r>
              <a:rPr lang="en-US" altLang="zh-TW" sz="3000" dirty="0">
                <a:latin typeface="微軟正黑體" pitchFamily="34" charset="-120"/>
                <a:ea typeface="微軟正黑體" pitchFamily="34" charset="-120"/>
              </a:rPr>
              <a:t>MV</a:t>
            </a:r>
            <a:r>
              <a:rPr lang="zh-TW" altLang="en-US" sz="3000" dirty="0">
                <a:latin typeface="微軟正黑體" pitchFamily="34" charset="-120"/>
                <a:ea typeface="微軟正黑體" pitchFamily="34" charset="-120"/>
              </a:rPr>
              <a:t>對外國人的描述多充滿偏見與片面資訊的傳達，且可能透過媒體或歌手的影響力使聽眾受到潛在的影響。</a:t>
            </a:r>
          </a:p>
          <a:p>
            <a:pPr>
              <a:lnSpc>
                <a:spcPct val="150000"/>
              </a:lnSpc>
            </a:pPr>
            <a:endParaRPr lang="en-US" altLang="zh-TW" sz="3000" dirty="0">
              <a:latin typeface="微軟正黑體" pitchFamily="34" charset="-120"/>
              <a:ea typeface="微軟正黑體" pitchFamily="34" charset="-120"/>
            </a:endParaRPr>
          </a:p>
        </p:txBody>
      </p:sp>
      <p:grpSp>
        <p:nvGrpSpPr>
          <p:cNvPr id="5" name="群組 17"/>
          <p:cNvGrpSpPr>
            <a:grpSpLocks/>
          </p:cNvGrpSpPr>
          <p:nvPr/>
        </p:nvGrpSpPr>
        <p:grpSpPr bwMode="auto">
          <a:xfrm>
            <a:off x="164267" y="153406"/>
            <a:ext cx="2679700" cy="1050925"/>
            <a:chOff x="0" y="0"/>
            <a:chExt cx="2680481" cy="1051560"/>
          </a:xfrm>
        </p:grpSpPr>
        <p:sp>
          <p:nvSpPr>
            <p:cNvPr id="6" name="框架 5"/>
            <p:cNvSpPr/>
            <p:nvPr/>
          </p:nvSpPr>
          <p:spPr>
            <a:xfrm>
              <a:off x="0" y="0"/>
              <a:ext cx="2680481"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schemeClr val="tx1"/>
                </a:solidFill>
              </a:endParaRPr>
            </a:p>
          </p:txBody>
        </p:sp>
        <p:sp>
          <p:nvSpPr>
            <p:cNvPr id="7" name="文字方塊 16"/>
            <p:cNvSpPr txBox="1">
              <a:spLocks noChangeArrowheads="1"/>
            </p:cNvSpPr>
            <p:nvPr/>
          </p:nvSpPr>
          <p:spPr bwMode="auto">
            <a:xfrm>
              <a:off x="217170" y="228600"/>
              <a:ext cx="2237162" cy="585128"/>
            </a:xfrm>
            <a:prstGeom prst="rect">
              <a:avLst/>
            </a:prstGeom>
            <a:noFill/>
            <a:ln w="9525">
              <a:noFill/>
              <a:miter lim="800000"/>
              <a:headEnd/>
              <a:tailEnd/>
            </a:ln>
          </p:spPr>
          <p:txBody>
            <a:bodyPr wrap="none">
              <a:spAutoFit/>
            </a:bodyPr>
            <a:lstStyle/>
            <a:p>
              <a:pPr eaLnBrk="1" hangingPunct="1"/>
              <a:r>
                <a:rPr kumimoji="0" lang="zh-TW" altLang="en-US" sz="3200" b="1" dirty="0">
                  <a:latin typeface="微軟正黑體" pitchFamily="34" charset="-120"/>
                  <a:ea typeface="微軟正黑體" pitchFamily="34" charset="-120"/>
                </a:rPr>
                <a:t>生活小考箱</a:t>
              </a:r>
              <a:endParaRPr kumimoji="0" lang="en-US" altLang="zh-TW" sz="3200" b="1" dirty="0">
                <a:latin typeface="微軟正黑體" pitchFamily="34" charset="-120"/>
                <a:ea typeface="微軟正黑體" pitchFamily="34" charset="-120"/>
              </a:endParaRPr>
            </a:p>
          </p:txBody>
        </p:sp>
      </p:grpSp>
    </p:spTree>
    <p:extLst>
      <p:ext uri="{BB962C8B-B14F-4D97-AF65-F5344CB8AC3E}">
        <p14:creationId xmlns:p14="http://schemas.microsoft.com/office/powerpoint/2010/main" xmlns="" val="42783135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 xmlns:a16="http://schemas.microsoft.com/office/drawing/2014/main" id="{C89ED1EA-AA3C-49AE-8B07-D49B6C2083D6}"/>
              </a:ext>
            </a:extLst>
          </p:cNvPr>
          <p:cNvGraphicFramePr>
            <a:graphicFrameLocks noGrp="1"/>
          </p:cNvGraphicFramePr>
          <p:nvPr>
            <p:extLst>
              <p:ext uri="{D42A27DB-BD31-4B8C-83A1-F6EECF244321}">
                <p14:modId xmlns:p14="http://schemas.microsoft.com/office/powerpoint/2010/main" xmlns="" val="3926536996"/>
              </p:ext>
            </p:extLst>
          </p:nvPr>
        </p:nvGraphicFramePr>
        <p:xfrm>
          <a:off x="250407" y="1115762"/>
          <a:ext cx="8643186" cy="5310380"/>
        </p:xfrm>
        <a:graphic>
          <a:graphicData uri="http://schemas.openxmlformats.org/drawingml/2006/table">
            <a:tbl>
              <a:tblPr bandRow="1"/>
              <a:tblGrid>
                <a:gridCol w="1176087">
                  <a:extLst>
                    <a:ext uri="{9D8B030D-6E8A-4147-A177-3AD203B41FA5}">
                      <a16:colId xmlns="" xmlns:a16="http://schemas.microsoft.com/office/drawing/2014/main" val="3417332500"/>
                    </a:ext>
                  </a:extLst>
                </a:gridCol>
                <a:gridCol w="7467099">
                  <a:extLst>
                    <a:ext uri="{9D8B030D-6E8A-4147-A177-3AD203B41FA5}">
                      <a16:colId xmlns="" xmlns:a16="http://schemas.microsoft.com/office/drawing/2014/main" val="64352045"/>
                    </a:ext>
                  </a:extLst>
                </a:gridCol>
              </a:tblGrid>
              <a:tr h="2375660">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150000"/>
                        </a:lnSpc>
                      </a:pPr>
                      <a:r>
                        <a:rPr lang="zh-TW" altLang="en-US" sz="3000" dirty="0">
                          <a:solidFill>
                            <a:sysClr val="windowText" lastClr="000000"/>
                          </a:solidFill>
                          <a:latin typeface="微軟正黑體" pitchFamily="34" charset="-120"/>
                          <a:ea typeface="微軟正黑體" pitchFamily="34" charset="-120"/>
                        </a:rPr>
                        <a:t>意義</a:t>
                      </a:r>
                    </a:p>
                  </a:txBody>
                  <a:tcPr marL="68580" marR="68580" anchor="ctr">
                    <a:lnL w="12700" cmpd="sng">
                      <a:solidFill>
                        <a:srgbClr val="162D4E"/>
                      </a:solidFill>
                    </a:lnL>
                    <a:lnR w="12700" cap="flat" cmpd="sng" algn="ctr">
                      <a:solidFill>
                        <a:schemeClr val="tx1"/>
                      </a:solidFill>
                      <a:prstDash val="solid"/>
                      <a:round/>
                      <a:headEnd type="none" w="med" len="med"/>
                      <a:tailEnd type="none" w="med" len="med"/>
                    </a:lnR>
                    <a:lnT w="12700" cmpd="sng">
                      <a:solidFill>
                        <a:srgbClr val="162D4E"/>
                      </a:solidFill>
                    </a:lnT>
                    <a:lnB w="12700" cmpd="sng">
                      <a:solidFill>
                        <a:srgbClr val="162D4E"/>
                      </a:solidFill>
                    </a:lnB>
                    <a:lnTlToBr w="12700" cmpd="sng">
                      <a:noFill/>
                      <a:prstDash val="solid"/>
                    </a:lnTlToBr>
                    <a:lnBlToTr w="12700" cmpd="sng">
                      <a:noFill/>
                      <a:prstDash val="solid"/>
                    </a:lnBlToTr>
                    <a:solidFill>
                      <a:srgbClr val="162D4E">
                        <a:tint val="2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514350" indent="-514350">
                        <a:lnSpc>
                          <a:spcPct val="150000"/>
                        </a:lnSpc>
                        <a:buAutoNum type="arabicPeriod"/>
                      </a:pPr>
                      <a:r>
                        <a:rPr lang="zh-TW" altLang="en-US" sz="3000" dirty="0">
                          <a:latin typeface="微軟正黑體" pitchFamily="34" charset="-120"/>
                          <a:ea typeface="微軟正黑體" pitchFamily="34" charset="-120"/>
                        </a:rPr>
                        <a:t>因</a:t>
                      </a:r>
                      <a:r>
                        <a:rPr lang="zh-TW" altLang="en-US" sz="3000" dirty="0">
                          <a:solidFill>
                            <a:srgbClr val="FF0000"/>
                          </a:solidFill>
                          <a:latin typeface="微軟正黑體" pitchFamily="34" charset="-120"/>
                          <a:ea typeface="微軟正黑體" pitchFamily="34" charset="-120"/>
                        </a:rPr>
                        <a:t>政治、經濟</a:t>
                      </a:r>
                      <a:r>
                        <a:rPr lang="zh-TW" altLang="en-US" sz="3000" dirty="0">
                          <a:latin typeface="微軟正黑體" pitchFamily="34" charset="-120"/>
                          <a:ea typeface="微軟正黑體" pitchFamily="34" charset="-120"/>
                        </a:rPr>
                        <a:t>等因素，將文化類型建構在</a:t>
                      </a:r>
                      <a:r>
                        <a:rPr lang="zh-TW" altLang="en-US" sz="3000" dirty="0">
                          <a:solidFill>
                            <a:srgbClr val="FF0000"/>
                          </a:solidFill>
                          <a:latin typeface="微軟正黑體" pitchFamily="34" charset="-120"/>
                          <a:ea typeface="微軟正黑體" pitchFamily="34" charset="-120"/>
                        </a:rPr>
                        <a:t>二元對立</a:t>
                      </a:r>
                      <a:r>
                        <a:rPr lang="zh-TW" altLang="en-US" sz="3000" dirty="0">
                          <a:latin typeface="微軟正黑體" pitchFamily="34" charset="-120"/>
                          <a:ea typeface="微軟正黑體" pitchFamily="34" charset="-120"/>
                        </a:rPr>
                        <a:t>的結構上。</a:t>
                      </a:r>
                      <a:endParaRPr lang="en-US" altLang="zh-TW" sz="3000" dirty="0">
                        <a:latin typeface="微軟正黑體" pitchFamily="34" charset="-120"/>
                        <a:ea typeface="微軟正黑體" pitchFamily="34" charset="-120"/>
                      </a:endParaRPr>
                    </a:p>
                    <a:p>
                      <a:pPr marL="514350" indent="-514350">
                        <a:lnSpc>
                          <a:spcPct val="150000"/>
                        </a:lnSpc>
                        <a:buAutoNum type="arabicPeriod"/>
                      </a:pPr>
                      <a:r>
                        <a:rPr lang="zh-TW" altLang="en-US" sz="3000" dirty="0">
                          <a:latin typeface="微軟正黑體" pitchFamily="34" charset="-120"/>
                          <a:ea typeface="微軟正黑體" pitchFamily="34" charset="-120"/>
                        </a:rPr>
                        <a:t>一旦這個僵化的結構形成，通常會被社會上的</a:t>
                      </a:r>
                      <a:r>
                        <a:rPr lang="zh-TW" altLang="en-US" sz="3000" dirty="0">
                          <a:solidFill>
                            <a:srgbClr val="FF0000"/>
                          </a:solidFill>
                          <a:latin typeface="微軟正黑體" pitchFamily="34" charset="-120"/>
                          <a:ea typeface="微軟正黑體" pitchFamily="34" charset="-120"/>
                        </a:rPr>
                        <a:t>主流價值</a:t>
                      </a:r>
                      <a:r>
                        <a:rPr lang="en-US" altLang="zh-TW" sz="3000" dirty="0">
                          <a:solidFill>
                            <a:srgbClr val="FF0000"/>
                          </a:solidFill>
                          <a:latin typeface="微軟正黑體" pitchFamily="34" charset="-120"/>
                          <a:ea typeface="微軟正黑體" pitchFamily="34" charset="-120"/>
                        </a:rPr>
                        <a:t>(</a:t>
                      </a:r>
                      <a:r>
                        <a:rPr lang="zh-TW" altLang="en-US" sz="3000" dirty="0">
                          <a:solidFill>
                            <a:srgbClr val="FF0000"/>
                          </a:solidFill>
                          <a:latin typeface="微軟正黑體" pitchFamily="34" charset="-120"/>
                          <a:ea typeface="微軟正黑體" pitchFamily="34" charset="-120"/>
                        </a:rPr>
                        <a:t>媒體</a:t>
                      </a:r>
                      <a:r>
                        <a:rPr lang="en-US" altLang="zh-TW" sz="3000" dirty="0">
                          <a:solidFill>
                            <a:srgbClr val="FF0000"/>
                          </a:solidFill>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與</a:t>
                      </a:r>
                      <a:r>
                        <a:rPr lang="zh-TW" altLang="en-US" sz="3000" dirty="0">
                          <a:solidFill>
                            <a:srgbClr val="FF0000"/>
                          </a:solidFill>
                          <a:latin typeface="微軟正黑體" pitchFamily="34" charset="-120"/>
                          <a:ea typeface="微軟正黑體" pitchFamily="34" charset="-120"/>
                        </a:rPr>
                        <a:t>權力結構</a:t>
                      </a:r>
                      <a:r>
                        <a:rPr lang="en-US" altLang="zh-TW" sz="3000" dirty="0">
                          <a:solidFill>
                            <a:srgbClr val="FF0000"/>
                          </a:solidFill>
                          <a:latin typeface="微軟正黑體" pitchFamily="34" charset="-120"/>
                          <a:ea typeface="微軟正黑體" pitchFamily="34" charset="-120"/>
                        </a:rPr>
                        <a:t>(</a:t>
                      </a:r>
                      <a:r>
                        <a:rPr lang="zh-TW" altLang="en-US" sz="3000" dirty="0">
                          <a:solidFill>
                            <a:srgbClr val="FF0000"/>
                          </a:solidFill>
                          <a:latin typeface="微軟正黑體" pitchFamily="34" charset="-120"/>
                          <a:ea typeface="微軟正黑體" pitchFamily="34" charset="-120"/>
                        </a:rPr>
                        <a:t>政府</a:t>
                      </a:r>
                      <a:r>
                        <a:rPr lang="en-US" altLang="zh-TW" sz="3000" dirty="0">
                          <a:solidFill>
                            <a:srgbClr val="FF0000"/>
                          </a:solidFill>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支持。</a:t>
                      </a:r>
                    </a:p>
                  </a:txBody>
                  <a:tcPr marL="68580" marR="68580" anchor="ctr">
                    <a:lnL w="12700" cap="flat" cmpd="sng" algn="ctr">
                      <a:solidFill>
                        <a:schemeClr val="tx1"/>
                      </a:solidFill>
                      <a:prstDash val="solid"/>
                      <a:round/>
                      <a:headEnd type="none" w="med" len="med"/>
                      <a:tailEnd type="none" w="med" len="med"/>
                    </a:lnL>
                    <a:lnR w="12700" cmpd="sng">
                      <a:solidFill>
                        <a:srgbClr val="162D4E"/>
                      </a:solidFill>
                    </a:lnR>
                    <a:lnT w="12700" cmpd="sng">
                      <a:solidFill>
                        <a:srgbClr val="162D4E"/>
                      </a:solidFill>
                    </a:lnT>
                    <a:lnB w="12700" cmpd="sng">
                      <a:solidFill>
                        <a:srgbClr val="162D4E"/>
                      </a:solidFill>
                    </a:lnB>
                    <a:lnTlToBr w="12700" cmpd="sng">
                      <a:noFill/>
                      <a:prstDash val="solid"/>
                    </a:lnTlToBr>
                    <a:lnBlToTr w="12700" cmpd="sng">
                      <a:noFill/>
                      <a:prstDash val="solid"/>
                    </a:lnBlToTr>
                    <a:solidFill>
                      <a:srgbClr val="162D4E">
                        <a:tint val="20000"/>
                      </a:srgbClr>
                    </a:solidFill>
                  </a:tcPr>
                </a:tc>
                <a:extLst>
                  <a:ext uri="{0D108BD9-81ED-4DB2-BD59-A6C34878D82A}">
                    <a16:rowId xmlns="" xmlns:a16="http://schemas.microsoft.com/office/drawing/2014/main" val="1398406629"/>
                  </a:ext>
                </a:extLst>
              </a:tr>
              <a:tr h="1012700">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150000"/>
                        </a:lnSpc>
                      </a:pPr>
                      <a:r>
                        <a:rPr lang="zh-TW" altLang="en-US" sz="3000" dirty="0">
                          <a:latin typeface="微軟正黑體" pitchFamily="34" charset="-120"/>
                          <a:ea typeface="微軟正黑體" pitchFamily="34" charset="-120"/>
                        </a:rPr>
                        <a:t>別稱</a:t>
                      </a:r>
                    </a:p>
                  </a:txBody>
                  <a:tcPr marL="68580" marR="68580" anchor="ctr">
                    <a:lnL w="12700" cmpd="sng">
                      <a:solidFill>
                        <a:srgbClr val="162D4E"/>
                      </a:solidFill>
                    </a:lnL>
                    <a:lnR w="12700" cap="flat" cmpd="sng" algn="ctr">
                      <a:solidFill>
                        <a:schemeClr val="tx1"/>
                      </a:solidFill>
                      <a:prstDash val="solid"/>
                      <a:round/>
                      <a:headEnd type="none" w="med" len="med"/>
                      <a:tailEnd type="none" w="med" len="med"/>
                    </a:lnR>
                    <a:lnT w="12700" cmpd="sng">
                      <a:solidFill>
                        <a:srgbClr val="162D4E"/>
                      </a:solidFill>
                    </a:lnT>
                    <a:lnB w="12700" cmpd="sng">
                      <a:solidFill>
                        <a:srgbClr val="162D4E"/>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nSpc>
                          <a:spcPct val="150000"/>
                        </a:lnSpc>
                      </a:pPr>
                      <a:r>
                        <a:rPr lang="zh-TW" altLang="en-US" sz="3000" dirty="0">
                          <a:latin typeface="微軟正黑體" pitchFamily="34" charset="-120"/>
                          <a:ea typeface="微軟正黑體" pitchFamily="34" charset="-120"/>
                        </a:rPr>
                        <a:t>又稱「文化等級」</a:t>
                      </a:r>
                    </a:p>
                  </a:txBody>
                  <a:tcPr marL="68580" marR="68580" anchor="ctr">
                    <a:lnL w="12700" cap="flat" cmpd="sng" algn="ctr">
                      <a:solidFill>
                        <a:schemeClr val="tx1"/>
                      </a:solidFill>
                      <a:prstDash val="solid"/>
                      <a:round/>
                      <a:headEnd type="none" w="med" len="med"/>
                      <a:tailEnd type="none" w="med" len="med"/>
                    </a:lnL>
                    <a:lnR w="12700" cmpd="sng">
                      <a:solidFill>
                        <a:srgbClr val="162D4E"/>
                      </a:solidFill>
                    </a:lnR>
                    <a:lnT w="12700" cmpd="sng">
                      <a:solidFill>
                        <a:srgbClr val="162D4E"/>
                      </a:solidFill>
                    </a:lnT>
                    <a:lnB w="12700" cmpd="sng">
                      <a:solidFill>
                        <a:srgbClr val="162D4E"/>
                      </a:solidFill>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218877492"/>
                  </a:ext>
                </a:extLst>
              </a:tr>
              <a:tr h="763930">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150000"/>
                        </a:lnSpc>
                      </a:pPr>
                      <a:r>
                        <a:rPr lang="zh-TW" altLang="en-US" sz="3000" dirty="0">
                          <a:latin typeface="微軟正黑體" pitchFamily="34" charset="-120"/>
                          <a:ea typeface="微軟正黑體" pitchFamily="34" charset="-120"/>
                        </a:rPr>
                        <a:t>例如</a:t>
                      </a:r>
                    </a:p>
                  </a:txBody>
                  <a:tcPr marL="68580" marR="68580" anchor="ctr">
                    <a:lnL w="12700" cmpd="sng">
                      <a:solidFill>
                        <a:srgbClr val="162D4E"/>
                      </a:solidFill>
                    </a:lnL>
                    <a:lnR w="12700" cap="flat" cmpd="sng" algn="ctr">
                      <a:solidFill>
                        <a:schemeClr val="tx1"/>
                      </a:solidFill>
                      <a:prstDash val="solid"/>
                      <a:round/>
                      <a:headEnd type="none" w="med" len="med"/>
                      <a:tailEnd type="none" w="med" len="med"/>
                    </a:lnR>
                    <a:lnT w="12700" cmpd="sng">
                      <a:solidFill>
                        <a:srgbClr val="162D4E"/>
                      </a:solidFill>
                    </a:lnT>
                    <a:lnB w="12700" cmpd="sng">
                      <a:solidFill>
                        <a:srgbClr val="162D4E"/>
                      </a:solidFill>
                    </a:lnB>
                    <a:lnTlToBr w="12700" cmpd="sng">
                      <a:noFill/>
                      <a:prstDash val="solid"/>
                    </a:lnTlToBr>
                    <a:lnBlToTr w="12700" cmpd="sng">
                      <a:noFill/>
                      <a:prstDash val="solid"/>
                    </a:lnBlToTr>
                    <a:solidFill>
                      <a:srgbClr val="162D4E">
                        <a:tint val="2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nSpc>
                          <a:spcPct val="150000"/>
                        </a:lnSpc>
                      </a:pPr>
                      <a:r>
                        <a:rPr lang="zh-TW" altLang="en-US" sz="3000" dirty="0">
                          <a:latin typeface="微軟正黑體" pitchFamily="34" charset="-120"/>
                          <a:ea typeface="微軟正黑體" pitchFamily="34" charset="-120"/>
                        </a:rPr>
                        <a:t>「進步</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落後」「優雅</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粗俗」</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a:t>
                      </a:r>
                      <a:r>
                        <a:rPr lang="zh-TW" altLang="en-US" sz="3000" u="sng" dirty="0">
                          <a:latin typeface="微軟正黑體" pitchFamily="34" charset="-120"/>
                          <a:ea typeface="微軟正黑體" pitchFamily="34" charset="-120"/>
                        </a:rPr>
                        <a:t>       </a:t>
                      </a:r>
                      <a:r>
                        <a:rPr lang="zh-TW" altLang="en-US" sz="3000" u="none" dirty="0">
                          <a:latin typeface="微軟正黑體" pitchFamily="34" charset="-120"/>
                          <a:ea typeface="微軟正黑體" pitchFamily="34" charset="-120"/>
                        </a:rPr>
                        <a:t> </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台</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a:t>
                      </a:r>
                    </a:p>
                  </a:txBody>
                  <a:tcPr marL="68580" marR="68580" anchor="ctr">
                    <a:lnL w="12700" cap="flat" cmpd="sng" algn="ctr">
                      <a:solidFill>
                        <a:schemeClr val="tx1"/>
                      </a:solidFill>
                      <a:prstDash val="solid"/>
                      <a:round/>
                      <a:headEnd type="none" w="med" len="med"/>
                      <a:tailEnd type="none" w="med" len="med"/>
                    </a:lnL>
                    <a:lnR w="12700" cmpd="sng">
                      <a:solidFill>
                        <a:srgbClr val="162D4E"/>
                      </a:solidFill>
                    </a:lnR>
                    <a:lnT w="12700" cmpd="sng">
                      <a:solidFill>
                        <a:srgbClr val="162D4E"/>
                      </a:solidFill>
                    </a:lnT>
                    <a:lnB w="12700" cmpd="sng">
                      <a:solidFill>
                        <a:srgbClr val="162D4E"/>
                      </a:solidFill>
                    </a:lnB>
                    <a:lnTlToBr w="12700" cmpd="sng">
                      <a:noFill/>
                      <a:prstDash val="solid"/>
                    </a:lnTlToBr>
                    <a:lnBlToTr w="12700" cmpd="sng">
                      <a:noFill/>
                      <a:prstDash val="solid"/>
                    </a:lnBlToTr>
                    <a:solidFill>
                      <a:srgbClr val="162D4E">
                        <a:tint val="20000"/>
                      </a:srgbClr>
                    </a:solidFill>
                  </a:tcPr>
                </a:tc>
                <a:extLst>
                  <a:ext uri="{0D108BD9-81ED-4DB2-BD59-A6C34878D82A}">
                    <a16:rowId xmlns="" xmlns:a16="http://schemas.microsoft.com/office/drawing/2014/main" val="3466427454"/>
                  </a:ext>
                </a:extLst>
              </a:tr>
            </a:tbl>
          </a:graphicData>
        </a:graphic>
      </p:graphicFrame>
      <p:sp>
        <p:nvSpPr>
          <p:cNvPr id="4" name="標題 3"/>
          <p:cNvSpPr>
            <a:spLocks noGrp="1"/>
          </p:cNvSpPr>
          <p:nvPr>
            <p:ph type="title"/>
          </p:nvPr>
        </p:nvSpPr>
        <p:spPr>
          <a:xfrm>
            <a:off x="628650" y="365127"/>
            <a:ext cx="7886700" cy="717716"/>
          </a:xfrm>
        </p:spPr>
        <p:txBody>
          <a:bodyPr>
            <a:normAutofit/>
          </a:bodyPr>
          <a:lstStyle/>
          <a:p>
            <a:pPr marL="742950" indent="-742950">
              <a:buFont typeface="Arial" pitchFamily="34" charset="0"/>
              <a:buChar char="•"/>
            </a:pPr>
            <a:r>
              <a:rPr lang="zh-TW" altLang="en-US" sz="3200" b="1" dirty="0">
                <a:latin typeface="微軟正黑體" pitchFamily="34" charset="-120"/>
                <a:ea typeface="微軟正黑體" pitchFamily="34" charset="-120"/>
              </a:rPr>
              <a:t>文化位階</a:t>
            </a:r>
            <a:endParaRPr lang="zh-TW" altLang="en-US" sz="3200" dirty="0">
              <a:latin typeface="微軟正黑體" pitchFamily="34" charset="-120"/>
              <a:ea typeface="微軟正黑體" pitchFamily="34" charset="-120"/>
            </a:endParaRPr>
          </a:p>
        </p:txBody>
      </p:sp>
    </p:spTree>
    <p:extLst>
      <p:ext uri="{BB962C8B-B14F-4D97-AF65-F5344CB8AC3E}">
        <p14:creationId xmlns:p14="http://schemas.microsoft.com/office/powerpoint/2010/main" xmlns="" val="155067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 xmlns:a16="http://schemas.microsoft.com/office/drawing/2014/main" id="{1C49BC92-FDE4-40A3-B0AD-3A66354F9A1B}"/>
              </a:ext>
            </a:extLst>
          </p:cNvPr>
          <p:cNvSpPr>
            <a:spLocks noGrp="1"/>
          </p:cNvSpPr>
          <p:nvPr>
            <p:ph type="title"/>
          </p:nvPr>
        </p:nvSpPr>
        <p:spPr>
          <a:xfrm>
            <a:off x="628650" y="365126"/>
            <a:ext cx="7886700" cy="801937"/>
          </a:xfrm>
        </p:spPr>
        <p:txBody>
          <a:bodyPr>
            <a:normAutofit/>
          </a:bodyPr>
          <a:lstStyle/>
          <a:p>
            <a:r>
              <a:rPr lang="zh-TW" altLang="en-US" sz="3600" b="1" dirty="0">
                <a:latin typeface="微軟正黑體" pitchFamily="34" charset="-120"/>
                <a:ea typeface="微軟正黑體" pitchFamily="34" charset="-120"/>
              </a:rPr>
              <a:t>二、文化多樣性的維護與調和</a:t>
            </a:r>
          </a:p>
        </p:txBody>
      </p:sp>
      <p:sp>
        <p:nvSpPr>
          <p:cNvPr id="5" name="內容版面配置區 4"/>
          <p:cNvSpPr>
            <a:spLocks noGrp="1"/>
          </p:cNvSpPr>
          <p:nvPr>
            <p:ph idx="1"/>
          </p:nvPr>
        </p:nvSpPr>
        <p:spPr>
          <a:xfrm>
            <a:off x="628650" y="1371600"/>
            <a:ext cx="7886700" cy="4432383"/>
          </a:xfrm>
        </p:spPr>
        <p:txBody>
          <a:bodyPr>
            <a:normAutofit/>
          </a:bodyPr>
          <a:lstStyle/>
          <a:p>
            <a:pPr>
              <a:lnSpc>
                <a:spcPct val="150000"/>
              </a:lnSpc>
            </a:pPr>
            <a:r>
              <a:rPr lang="zh-TW" altLang="en-US" sz="3200" b="1" dirty="0" smtClean="0">
                <a:latin typeface="微軟正黑體" pitchFamily="34" charset="-120"/>
                <a:ea typeface="微軟正黑體" pitchFamily="34" charset="-120"/>
              </a:rPr>
              <a:t>世界文化多樣性宣言</a:t>
            </a:r>
            <a:endParaRPr lang="en-US" altLang="zh-TW" sz="3200" b="1" dirty="0" smtClean="0">
              <a:latin typeface="微軟正黑體" pitchFamily="34" charset="-120"/>
              <a:ea typeface="微軟正黑體" pitchFamily="34" charset="-120"/>
            </a:endParaRPr>
          </a:p>
          <a:p>
            <a:pPr>
              <a:lnSpc>
                <a:spcPct val="150000"/>
              </a:lnSpc>
            </a:pPr>
            <a:r>
              <a:rPr lang="en-US" altLang="zh-TW" sz="3200" b="1" dirty="0" smtClean="0">
                <a:latin typeface="微軟正黑體" pitchFamily="34" charset="-120"/>
                <a:ea typeface="微軟正黑體" pitchFamily="34" charset="-120"/>
              </a:rPr>
              <a:t>(</a:t>
            </a:r>
            <a:r>
              <a:rPr lang="zh-TW" altLang="en-US" sz="3200" b="1" dirty="0" smtClean="0">
                <a:latin typeface="微軟正黑體" pitchFamily="34" charset="-120"/>
                <a:ea typeface="微軟正黑體" pitchFamily="34" charset="-120"/>
              </a:rPr>
              <a:t>一</a:t>
            </a:r>
            <a:r>
              <a:rPr lang="en-US" altLang="zh-TW" sz="3200" b="1" dirty="0" smtClean="0">
                <a:latin typeface="微軟正黑體" pitchFamily="34" charset="-120"/>
                <a:ea typeface="微軟正黑體" pitchFamily="34" charset="-120"/>
              </a:rPr>
              <a:t>)</a:t>
            </a:r>
            <a:r>
              <a:rPr lang="zh-TW" altLang="en-US" sz="3200" b="1" dirty="0" smtClean="0">
                <a:latin typeface="微軟正黑體" pitchFamily="34" charset="-120"/>
                <a:ea typeface="微軟正黑體" pitchFamily="34" charset="-120"/>
              </a:rPr>
              <a:t>多元</a:t>
            </a:r>
            <a:r>
              <a:rPr lang="zh-TW" altLang="en-US" sz="3200" b="1" dirty="0">
                <a:latin typeface="微軟正黑體" pitchFamily="34" charset="-120"/>
                <a:ea typeface="微軟正黑體" pitchFamily="34" charset="-120"/>
              </a:rPr>
              <a:t>文化</a:t>
            </a:r>
            <a:r>
              <a:rPr lang="zh-TW" altLang="en-US" sz="3200" b="1" dirty="0" smtClean="0">
                <a:latin typeface="微軟正黑體" pitchFamily="34" charset="-120"/>
                <a:ea typeface="微軟正黑體" pitchFamily="34" charset="-120"/>
              </a:rPr>
              <a:t>主義強調文化多樣性</a:t>
            </a:r>
            <a:endParaRPr lang="en-US" altLang="zh-TW" sz="3200" b="1" dirty="0" smtClean="0">
              <a:latin typeface="微軟正黑體" pitchFamily="34" charset="-120"/>
              <a:ea typeface="微軟正黑體" pitchFamily="34" charset="-120"/>
            </a:endParaRPr>
          </a:p>
          <a:p>
            <a:pPr>
              <a:lnSpc>
                <a:spcPct val="150000"/>
              </a:lnSpc>
            </a:pPr>
            <a:r>
              <a:rPr lang="zh-TW" altLang="en-US" sz="3200" b="1" dirty="0">
                <a:latin typeface="微軟正黑體" pitchFamily="34" charset="-120"/>
                <a:ea typeface="微軟正黑體" pitchFamily="34" charset="-120"/>
              </a:rPr>
              <a:t>社會中沒有任何一個群體應該將他自己的生活模視為</a:t>
            </a:r>
            <a:r>
              <a:rPr lang="zh-TW" altLang="en-US" sz="3200" b="1" dirty="0" smtClean="0">
                <a:latin typeface="微軟正黑體" pitchFamily="34" charset="-120"/>
                <a:ea typeface="微軟正黑體" pitchFamily="34" charset="-120"/>
              </a:rPr>
              <a:t>理想的規範，而強加在其他群體身上</a:t>
            </a:r>
            <a:endParaRPr lang="en-US" altLang="zh-TW" sz="3200" b="1" dirty="0">
              <a:latin typeface="微軟正黑體" pitchFamily="34" charset="-120"/>
              <a:ea typeface="微軟正黑體" pitchFamily="34" charset="-120"/>
            </a:endParaRPr>
          </a:p>
          <a:p>
            <a:pPr>
              <a:lnSpc>
                <a:spcPct val="150000"/>
              </a:lnSpc>
            </a:pPr>
            <a:endParaRPr lang="zh-TW" altLang="en-US" sz="3000" dirty="0">
              <a:latin typeface="微軟正黑體" pitchFamily="34" charset="-120"/>
              <a:ea typeface="微軟正黑體" pitchFamily="34" charset="-120"/>
            </a:endParaRPr>
          </a:p>
        </p:txBody>
      </p:sp>
      <p:graphicFrame>
        <p:nvGraphicFramePr>
          <p:cNvPr id="6" name="資料庫圖表 5">
            <a:extLst>
              <a:ext uri="{FF2B5EF4-FFF2-40B4-BE49-F238E27FC236}">
                <a16:creationId xmlns="" xmlns:a16="http://schemas.microsoft.com/office/drawing/2014/main" id="{08E55583-9A5E-4BAE-8D34-A72CDCBDAB07}"/>
              </a:ext>
            </a:extLst>
          </p:cNvPr>
          <p:cNvGraphicFramePr/>
          <p:nvPr>
            <p:extLst>
              <p:ext uri="{D42A27DB-BD31-4B8C-83A1-F6EECF244321}">
                <p14:modId xmlns:p14="http://schemas.microsoft.com/office/powerpoint/2010/main" xmlns="" val="359358664"/>
              </p:ext>
            </p:extLst>
          </p:nvPr>
        </p:nvGraphicFramePr>
        <p:xfrm>
          <a:off x="5095212" y="3757641"/>
          <a:ext cx="3214426" cy="3100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群組 21"/>
          <p:cNvGrpSpPr>
            <a:grpSpLocks/>
          </p:cNvGrpSpPr>
          <p:nvPr/>
        </p:nvGrpSpPr>
        <p:grpSpPr bwMode="auto">
          <a:xfrm>
            <a:off x="0" y="425450"/>
            <a:ext cx="6702425" cy="771525"/>
            <a:chOff x="0" y="642314"/>
            <a:chExt cx="6701742" cy="772734"/>
          </a:xfrm>
        </p:grpSpPr>
        <p:grpSp>
          <p:nvGrpSpPr>
            <p:cNvPr id="9" name="群組 11"/>
            <p:cNvGrpSpPr>
              <a:grpSpLocks/>
            </p:cNvGrpSpPr>
            <p:nvPr/>
          </p:nvGrpSpPr>
          <p:grpSpPr bwMode="auto">
            <a:xfrm>
              <a:off x="0" y="642314"/>
              <a:ext cx="533413" cy="772734"/>
              <a:chOff x="0" y="1313645"/>
              <a:chExt cx="533413" cy="772734"/>
            </a:xfrm>
          </p:grpSpPr>
          <p:cxnSp>
            <p:nvCxnSpPr>
              <p:cNvPr id="11" name="直線接點 10"/>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0" name="直線接點 9"/>
            <p:cNvCxnSpPr/>
            <p:nvPr/>
          </p:nvCxnSpPr>
          <p:spPr>
            <a:xfrm flipV="1">
              <a:off x="531759" y="1389608"/>
              <a:ext cx="6169983" cy="1113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644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t>
            </a:r>
            <a:r>
              <a:rPr lang="zh-TW" altLang="en-US" dirty="0"/>
              <a:t>二</a:t>
            </a:r>
            <a:r>
              <a:rPr lang="en-US" altLang="zh-TW" dirty="0"/>
              <a:t>)</a:t>
            </a:r>
            <a:r>
              <a:rPr lang="zh-TW" altLang="en-US" dirty="0"/>
              <a:t>維護文化多樣性的基本原則</a:t>
            </a:r>
            <a:br>
              <a:rPr lang="zh-TW" altLang="en-US" dirty="0"/>
            </a:br>
            <a:endParaRPr lang="zh-TW" altLang="en-US" dirty="0"/>
          </a:p>
        </p:txBody>
      </p:sp>
      <p:sp>
        <p:nvSpPr>
          <p:cNvPr id="3" name="內容版面配置區 2"/>
          <p:cNvSpPr>
            <a:spLocks noGrp="1"/>
          </p:cNvSpPr>
          <p:nvPr>
            <p:ph idx="1"/>
          </p:nvPr>
        </p:nvSpPr>
        <p:spPr/>
        <p:txBody>
          <a:bodyPr/>
          <a:lstStyle/>
          <a:p>
            <a:r>
              <a:rPr lang="en-US" altLang="zh-TW" dirty="0" smtClean="0"/>
              <a:t>1.</a:t>
            </a:r>
            <a:r>
              <a:rPr lang="zh-TW" altLang="en-US" dirty="0" smtClean="0"/>
              <a:t>差異</a:t>
            </a:r>
            <a:endParaRPr lang="en-US" altLang="zh-TW" dirty="0" smtClean="0"/>
          </a:p>
          <a:p>
            <a:r>
              <a:rPr lang="en-US" altLang="zh-TW" dirty="0" smtClean="0"/>
              <a:t>2.</a:t>
            </a:r>
            <a:r>
              <a:rPr lang="zh-TW" altLang="en-US" dirty="0" smtClean="0"/>
              <a:t>衝突</a:t>
            </a:r>
            <a:endParaRPr lang="en-US" altLang="zh-TW" dirty="0" smtClean="0"/>
          </a:p>
          <a:p>
            <a:r>
              <a:rPr lang="en-US" altLang="zh-TW" dirty="0" smtClean="0"/>
              <a:t>3.</a:t>
            </a:r>
            <a:r>
              <a:rPr lang="zh-TW" altLang="en-US" dirty="0" smtClean="0"/>
              <a:t>共存</a:t>
            </a:r>
            <a:endParaRPr lang="zh-TW" altLang="en-US" dirty="0"/>
          </a:p>
        </p:txBody>
      </p:sp>
    </p:spTree>
    <p:extLst>
      <p:ext uri="{BB962C8B-B14F-4D97-AF65-F5344CB8AC3E}">
        <p14:creationId xmlns:p14="http://schemas.microsoft.com/office/powerpoint/2010/main" xmlns="" val="2790112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過去</a:t>
            </a:r>
            <a:r>
              <a:rPr lang="en-US" altLang="zh-TW" dirty="0" smtClean="0"/>
              <a:t>:</a:t>
            </a:r>
          </a:p>
          <a:p>
            <a:r>
              <a:rPr lang="zh-TW" altLang="en-US" dirty="0" smtClean="0"/>
              <a:t>差異就是缺陷</a:t>
            </a:r>
            <a:r>
              <a:rPr lang="en-US" altLang="zh-TW" dirty="0" smtClean="0">
                <a:sym typeface="Wingdings" pitchFamily="2" charset="2"/>
              </a:rPr>
              <a:t></a:t>
            </a:r>
            <a:r>
              <a:rPr lang="zh-TW" altLang="en-US" dirty="0" smtClean="0">
                <a:sym typeface="Wingdings" pitchFamily="2" charset="2"/>
              </a:rPr>
              <a:t>要改善</a:t>
            </a:r>
            <a:r>
              <a:rPr lang="en-US" altLang="zh-TW" dirty="0" smtClean="0">
                <a:sym typeface="Wingdings" pitchFamily="2" charset="2"/>
              </a:rPr>
              <a:t></a:t>
            </a:r>
            <a:r>
              <a:rPr lang="zh-TW" altLang="en-US" dirty="0" smtClean="0">
                <a:sym typeface="Wingdings" pitchFamily="2" charset="2"/>
              </a:rPr>
              <a:t>融入主流社會</a:t>
            </a:r>
            <a:endParaRPr lang="en-US" altLang="zh-TW" dirty="0" smtClean="0">
              <a:sym typeface="Wingdings" pitchFamily="2" charset="2"/>
            </a:endParaRPr>
          </a:p>
          <a:p>
            <a:r>
              <a:rPr lang="zh-TW" altLang="en-US" dirty="0">
                <a:sym typeface="Wingdings" pitchFamily="2" charset="2"/>
              </a:rPr>
              <a:t>現在</a:t>
            </a:r>
            <a:r>
              <a:rPr lang="en-US" altLang="zh-TW" dirty="0" smtClean="0">
                <a:sym typeface="Wingdings" pitchFamily="2" charset="2"/>
              </a:rPr>
              <a:t>:</a:t>
            </a:r>
          </a:p>
          <a:p>
            <a:r>
              <a:rPr lang="zh-TW" altLang="en-US" dirty="0">
                <a:sym typeface="Wingdings" pitchFamily="2" charset="2"/>
              </a:rPr>
              <a:t>差異就是</a:t>
            </a:r>
            <a:r>
              <a:rPr lang="zh-TW" altLang="en-US" dirty="0" smtClean="0">
                <a:sym typeface="Wingdings" pitchFamily="2" charset="2"/>
              </a:rPr>
              <a:t>差異</a:t>
            </a:r>
            <a:r>
              <a:rPr lang="en-US" altLang="zh-TW" dirty="0" smtClean="0">
                <a:sym typeface="Wingdings" pitchFamily="2" charset="2"/>
              </a:rPr>
              <a:t></a:t>
            </a:r>
            <a:r>
              <a:rPr lang="zh-TW" altLang="en-US" dirty="0" smtClean="0">
                <a:sym typeface="Wingdings" pitchFamily="2" charset="2"/>
              </a:rPr>
              <a:t>看見差異</a:t>
            </a:r>
            <a:r>
              <a:rPr lang="en-US" altLang="zh-TW" dirty="0" smtClean="0">
                <a:sym typeface="Wingdings" pitchFamily="2" charset="2"/>
              </a:rPr>
              <a:t></a:t>
            </a:r>
            <a:r>
              <a:rPr lang="zh-TW" altLang="en-US" dirty="0" smtClean="0">
                <a:sym typeface="Wingdings" pitchFamily="2" charset="2"/>
              </a:rPr>
              <a:t>肯認文化差異</a:t>
            </a:r>
            <a:r>
              <a:rPr lang="en-US" altLang="zh-TW" dirty="0" smtClean="0">
                <a:sym typeface="Wingdings" pitchFamily="2" charset="2"/>
              </a:rPr>
              <a:t></a:t>
            </a:r>
            <a:r>
              <a:rPr lang="zh-TW" altLang="en-US" dirty="0" smtClean="0">
                <a:sym typeface="Wingdings" pitchFamily="2" charset="2"/>
              </a:rPr>
              <a:t>尊重差異</a:t>
            </a:r>
            <a:endParaRPr lang="en-US" altLang="zh-TW" dirty="0" smtClean="0">
              <a:sym typeface="Wingdings" pitchFamily="2" charset="2"/>
            </a:endParaRPr>
          </a:p>
          <a:p>
            <a:endParaRPr lang="en-US" altLang="zh-TW" dirty="0">
              <a:sym typeface="Wingdings" pitchFamily="2" charset="2"/>
            </a:endParaRPr>
          </a:p>
          <a:p>
            <a:endParaRPr lang="zh-TW" altLang="en-US" dirty="0"/>
          </a:p>
        </p:txBody>
      </p:sp>
    </p:spTree>
    <p:extLst>
      <p:ext uri="{BB962C8B-B14F-4D97-AF65-F5344CB8AC3E}">
        <p14:creationId xmlns:p14="http://schemas.microsoft.com/office/powerpoint/2010/main" xmlns="" val="488425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t>
            </a:r>
            <a:r>
              <a:rPr lang="zh-TW" altLang="en-US" dirty="0" smtClean="0"/>
              <a:t>三</a:t>
            </a:r>
            <a:r>
              <a:rPr lang="en-US" altLang="zh-TW" dirty="0" smtClean="0"/>
              <a:t>)</a:t>
            </a:r>
            <a:r>
              <a:rPr lang="zh-TW" altLang="en-US" dirty="0" smtClean="0"/>
              <a:t>多元文化主義的挑戰與衝擊</a:t>
            </a:r>
            <a:endParaRPr lang="zh-TW" altLang="en-US" dirty="0"/>
          </a:p>
        </p:txBody>
      </p:sp>
      <p:sp>
        <p:nvSpPr>
          <p:cNvPr id="3" name="內容版面配置區 2"/>
          <p:cNvSpPr>
            <a:spLocks noGrp="1"/>
          </p:cNvSpPr>
          <p:nvPr>
            <p:ph idx="1"/>
          </p:nvPr>
        </p:nvSpPr>
        <p:spPr/>
        <p:txBody>
          <a:bodyPr/>
          <a:lstStyle/>
          <a:p>
            <a:r>
              <a:rPr lang="zh-TW" altLang="en-US" dirty="0" smtClean="0"/>
              <a:t>索馬利亞</a:t>
            </a:r>
            <a:r>
              <a:rPr lang="zh-TW" altLang="en-US" dirty="0" smtClean="0">
                <a:latin typeface="新細明體"/>
                <a:ea typeface="新細明體"/>
              </a:rPr>
              <a:t>「割禮」切除女性外部生殖器</a:t>
            </a:r>
            <a:endParaRPr lang="en-US" altLang="zh-TW" dirty="0" smtClean="0">
              <a:latin typeface="新細明體"/>
              <a:ea typeface="新細明體"/>
            </a:endParaRPr>
          </a:p>
          <a:p>
            <a:endParaRPr lang="en-US" altLang="zh-TW" dirty="0">
              <a:latin typeface="新細明體"/>
              <a:ea typeface="新細明體"/>
            </a:endParaRPr>
          </a:p>
          <a:p>
            <a:r>
              <a:rPr lang="zh-TW" altLang="en-US" dirty="0" smtClean="0">
                <a:latin typeface="新細明體"/>
                <a:ea typeface="新細明體"/>
              </a:rPr>
              <a:t>維護文化</a:t>
            </a:r>
            <a:r>
              <a:rPr lang="en-US" altLang="zh-TW" dirty="0" smtClean="0">
                <a:latin typeface="新細明體"/>
                <a:ea typeface="新細明體"/>
              </a:rPr>
              <a:t>VS</a:t>
            </a:r>
            <a:r>
              <a:rPr lang="zh-TW" altLang="en-US" dirty="0" smtClean="0">
                <a:latin typeface="新細明體"/>
                <a:ea typeface="新細明體"/>
              </a:rPr>
              <a:t>女性人權</a:t>
            </a:r>
            <a:endParaRPr lang="zh-TW" altLang="en-US" dirty="0"/>
          </a:p>
        </p:txBody>
      </p:sp>
    </p:spTree>
    <p:extLst>
      <p:ext uri="{BB962C8B-B14F-4D97-AF65-F5344CB8AC3E}">
        <p14:creationId xmlns:p14="http://schemas.microsoft.com/office/powerpoint/2010/main" xmlns="" val="37189815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latin typeface="微軟正黑體" pitchFamily="34" charset="-120"/>
                <a:ea typeface="微軟正黑體" pitchFamily="34" charset="-120"/>
              </a:rPr>
              <a:t>承認多元文化差異，除了對其他文化尊重包容外，更認為主流文化需積極保障弱勢群體的文化價值。</a:t>
            </a:r>
          </a:p>
          <a:p>
            <a:endParaRPr lang="zh-TW" altLang="en-US" dirty="0"/>
          </a:p>
        </p:txBody>
      </p:sp>
    </p:spTree>
    <p:extLst>
      <p:ext uri="{BB962C8B-B14F-4D97-AF65-F5344CB8AC3E}">
        <p14:creationId xmlns:p14="http://schemas.microsoft.com/office/powerpoint/2010/main" xmlns="" val="35003707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descr="Bhaktapur_Kumari.jpg"/>
          <p:cNvPicPr>
            <a:picLocks noGrp="1" noChangeAspect="1"/>
          </p:cNvPicPr>
          <p:nvPr>
            <p:ph idx="1"/>
          </p:nvPr>
        </p:nvPicPr>
        <p:blipFill>
          <a:blip r:embed="rId3" cstate="print"/>
          <a:stretch>
            <a:fillRect/>
          </a:stretch>
        </p:blipFill>
        <p:spPr>
          <a:xfrm>
            <a:off x="281498" y="1614315"/>
            <a:ext cx="5246173" cy="4196938"/>
          </a:xfrm>
          <a:prstGeom prst="rect">
            <a:avLst/>
          </a:prstGeom>
          <a:ln>
            <a:noFill/>
          </a:ln>
          <a:effectLst>
            <a:softEdge rad="112500"/>
          </a:effectLst>
        </p:spPr>
      </p:pic>
      <p:grpSp>
        <p:nvGrpSpPr>
          <p:cNvPr id="7" name="群組 6"/>
          <p:cNvGrpSpPr>
            <a:grpSpLocks/>
          </p:cNvGrpSpPr>
          <p:nvPr/>
        </p:nvGrpSpPr>
        <p:grpSpPr bwMode="auto">
          <a:xfrm>
            <a:off x="152235" y="151984"/>
            <a:ext cx="2251075" cy="1050925"/>
            <a:chOff x="0" y="0"/>
            <a:chExt cx="2251710" cy="1051560"/>
          </a:xfrm>
        </p:grpSpPr>
        <p:sp>
          <p:nvSpPr>
            <p:cNvPr id="8" name="框架 7"/>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schemeClr val="tx1"/>
                </a:solidFill>
              </a:endParaRPr>
            </a:p>
          </p:txBody>
        </p:sp>
        <p:sp>
          <p:nvSpPr>
            <p:cNvPr id="9"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pPr eaLnBrk="1" hangingPunct="1"/>
              <a:r>
                <a:rPr kumimoji="0" lang="zh-TW" altLang="en-US" sz="3200" b="1" dirty="0">
                  <a:latin typeface="微軟正黑體" pitchFamily="34" charset="-120"/>
                  <a:ea typeface="微軟正黑體" pitchFamily="34" charset="-120"/>
                </a:rPr>
                <a:t>時事議題</a:t>
              </a:r>
            </a:p>
          </p:txBody>
        </p:sp>
      </p:grpSp>
      <p:grpSp>
        <p:nvGrpSpPr>
          <p:cNvPr id="11" name="群組 10"/>
          <p:cNvGrpSpPr/>
          <p:nvPr/>
        </p:nvGrpSpPr>
        <p:grpSpPr>
          <a:xfrm>
            <a:off x="5718875" y="1689184"/>
            <a:ext cx="7656960" cy="3854345"/>
            <a:chOff x="521233" y="5719763"/>
            <a:chExt cx="7656960" cy="3854345"/>
          </a:xfrm>
        </p:grpSpPr>
        <p:pic>
          <p:nvPicPr>
            <p:cNvPr id="12" name="Picture 3" descr="C:\Users\d-edit21a\Downloads\book.png"/>
            <p:cNvPicPr>
              <a:picLocks noChangeAspect="1" noChangeArrowheads="1"/>
            </p:cNvPicPr>
            <p:nvPr/>
          </p:nvPicPr>
          <p:blipFill>
            <a:blip r:embed="rId4" cstate="print"/>
            <a:srcRect/>
            <a:stretch>
              <a:fillRect/>
            </a:stretch>
          </p:blipFill>
          <p:spPr bwMode="auto">
            <a:xfrm>
              <a:off x="627891" y="5719763"/>
              <a:ext cx="914400" cy="914400"/>
            </a:xfrm>
            <a:prstGeom prst="rect">
              <a:avLst/>
            </a:prstGeom>
            <a:noFill/>
          </p:spPr>
        </p:pic>
        <p:sp>
          <p:nvSpPr>
            <p:cNvPr id="13" name="矩形 12"/>
            <p:cNvSpPr/>
            <p:nvPr/>
          </p:nvSpPr>
          <p:spPr>
            <a:xfrm>
              <a:off x="521233" y="6711786"/>
              <a:ext cx="7656960" cy="2862322"/>
            </a:xfrm>
            <a:prstGeom prst="rect">
              <a:avLst/>
            </a:prstGeom>
          </p:spPr>
          <p:txBody>
            <a:bodyPr wrap="square">
              <a:spAutoFit/>
            </a:bodyPr>
            <a:lstStyle/>
            <a:p>
              <a:r>
                <a:rPr lang="zh-TW" altLang="en-US" sz="2000" dirty="0">
                  <a:latin typeface="微軟正黑體" pitchFamily="34" charset="-120"/>
                  <a:ea typeface="微軟正黑體" pitchFamily="34" charset="-120"/>
                </a:rPr>
                <a:t>延伸閱讀</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r>
                <a:rPr lang="zh-TW" altLang="en-US" sz="2000" b="1" dirty="0" smtClean="0">
                  <a:hlinkClick r:id="rId5"/>
                </a:rPr>
                <a:t>尼泊爾的「活女神」：</a:t>
              </a:r>
              <a:endParaRPr lang="en-US" altLang="zh-TW" sz="2000" b="1" dirty="0" smtClean="0">
                <a:hlinkClick r:id="rId5"/>
              </a:endParaRPr>
            </a:p>
            <a:p>
              <a:r>
                <a:rPr lang="zh-TW" altLang="en-US" sz="2000" b="1" dirty="0" smtClean="0">
                  <a:hlinkClick r:id="rId5"/>
                </a:rPr>
                <a:t>我是庫瑪麗，</a:t>
              </a:r>
              <a:endParaRPr lang="en-US" altLang="zh-TW" sz="2000" b="1" dirty="0" smtClean="0">
                <a:hlinkClick r:id="rId5"/>
              </a:endParaRPr>
            </a:p>
            <a:p>
              <a:r>
                <a:rPr lang="zh-TW" altLang="en-US" sz="2000" b="1" dirty="0" smtClean="0">
                  <a:hlinkClick r:id="rId5"/>
                </a:rPr>
                <a:t>被奪走凡人幸福的神</a:t>
              </a:r>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endParaRPr lang="en-US" altLang="zh-TW" sz="2000" dirty="0" smtClean="0">
                <a:latin typeface="微軟正黑體" pitchFamily="34" charset="-120"/>
                <a:ea typeface="微軟正黑體" pitchFamily="34" charset="-120"/>
              </a:endParaRPr>
            </a:p>
            <a:p>
              <a:endParaRPr lang="zh-TW" altLang="en-US" sz="2000" dirty="0"/>
            </a:p>
          </p:txBody>
        </p:sp>
      </p:grpSp>
    </p:spTree>
    <p:extLst>
      <p:ext uri="{BB962C8B-B14F-4D97-AF65-F5344CB8AC3E}">
        <p14:creationId xmlns:p14="http://schemas.microsoft.com/office/powerpoint/2010/main" xmlns="" val="19158438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 xmlns:a16="http://schemas.microsoft.com/office/drawing/2014/main" id="{1C49BC92-FDE4-40A3-B0AD-3A66354F9A1B}"/>
              </a:ext>
            </a:extLst>
          </p:cNvPr>
          <p:cNvSpPr>
            <a:spLocks noGrp="1"/>
          </p:cNvSpPr>
          <p:nvPr>
            <p:ph type="title"/>
          </p:nvPr>
        </p:nvSpPr>
        <p:spPr>
          <a:xfrm>
            <a:off x="628650" y="347541"/>
            <a:ext cx="7886700" cy="900967"/>
          </a:xfrm>
        </p:spPr>
        <p:txBody>
          <a:bodyPr>
            <a:normAutofit/>
          </a:bodyPr>
          <a:lstStyle/>
          <a:p>
            <a:r>
              <a:rPr lang="zh-TW" altLang="en-US" sz="3600" b="1" dirty="0">
                <a:latin typeface="微軟正黑體" pitchFamily="34" charset="-120"/>
                <a:ea typeface="微軟正黑體" pitchFamily="34" charset="-120"/>
              </a:rPr>
              <a:t>一、公平正義與個人權利的關係</a:t>
            </a:r>
          </a:p>
        </p:txBody>
      </p:sp>
      <p:sp>
        <p:nvSpPr>
          <p:cNvPr id="6" name="內容版面配置區 5">
            <a:extLst>
              <a:ext uri="{FF2B5EF4-FFF2-40B4-BE49-F238E27FC236}">
                <a16:creationId xmlns="" xmlns:a16="http://schemas.microsoft.com/office/drawing/2014/main" id="{4FED04CD-CBDA-4A56-A266-33AEFE945EB6}"/>
              </a:ext>
            </a:extLst>
          </p:cNvPr>
          <p:cNvSpPr>
            <a:spLocks noGrp="1"/>
          </p:cNvSpPr>
          <p:nvPr>
            <p:ph idx="1"/>
          </p:nvPr>
        </p:nvSpPr>
        <p:spPr>
          <a:xfrm>
            <a:off x="628650" y="1395046"/>
            <a:ext cx="7886700" cy="5228492"/>
          </a:xfrm>
        </p:spPr>
        <p:txBody>
          <a:bodyPr>
            <a:noAutofit/>
          </a:bodyPr>
          <a:lstStyle/>
          <a:p>
            <a:r>
              <a:rPr lang="zh-TW" altLang="en-US" sz="3000" dirty="0">
                <a:latin typeface="微軟正黑體" pitchFamily="34" charset="-120"/>
                <a:ea typeface="微軟正黑體" pitchFamily="34" charset="-120"/>
              </a:rPr>
              <a:t>羅爾斯的</a:t>
            </a:r>
            <a:r>
              <a:rPr lang="zh-TW" altLang="en-US" sz="3000" b="1" dirty="0">
                <a:latin typeface="微軟正黑體" pitchFamily="34" charset="-120"/>
                <a:ea typeface="微軟正黑體" pitchFamily="34" charset="-120"/>
              </a:rPr>
              <a:t>「無知之幕」</a:t>
            </a:r>
            <a:endParaRPr lang="en-US" altLang="zh-TW" sz="3000" b="1" dirty="0">
              <a:latin typeface="微軟正黑體" pitchFamily="34" charset="-120"/>
              <a:ea typeface="微軟正黑體" pitchFamily="34" charset="-120"/>
            </a:endParaRPr>
          </a:p>
          <a:p>
            <a:endParaRPr lang="en-US" altLang="zh-TW" sz="3000" b="1" dirty="0">
              <a:latin typeface="微軟正黑體" pitchFamily="34" charset="-120"/>
              <a:ea typeface="微軟正黑體" pitchFamily="34" charset="-120"/>
            </a:endParaRPr>
          </a:p>
          <a:p>
            <a:endParaRPr lang="en-US" altLang="zh-TW" sz="3000" b="1" dirty="0">
              <a:latin typeface="微軟正黑體" pitchFamily="34" charset="-120"/>
              <a:ea typeface="微軟正黑體" pitchFamily="34" charset="-120"/>
            </a:endParaRPr>
          </a:p>
          <a:p>
            <a:endParaRPr lang="en-US" altLang="zh-TW" sz="3000" b="1" dirty="0">
              <a:latin typeface="微軟正黑體" pitchFamily="34" charset="-120"/>
              <a:ea typeface="微軟正黑體" pitchFamily="34" charset="-120"/>
            </a:endParaRPr>
          </a:p>
          <a:p>
            <a:endParaRPr lang="en-US" altLang="zh-TW" sz="3000" b="1" dirty="0">
              <a:latin typeface="微軟正黑體" pitchFamily="34" charset="-120"/>
              <a:ea typeface="微軟正黑體" pitchFamily="34" charset="-120"/>
            </a:endParaRPr>
          </a:p>
          <a:p>
            <a:endParaRPr lang="en-US" altLang="zh-TW" sz="3000" b="1" dirty="0">
              <a:latin typeface="微軟正黑體" pitchFamily="34" charset="-120"/>
              <a:ea typeface="微軟正黑體" pitchFamily="34" charset="-120"/>
            </a:endParaRPr>
          </a:p>
          <a:p>
            <a:pPr>
              <a:buNone/>
            </a:pPr>
            <a:endParaRPr lang="en-US" altLang="zh-TW" sz="3000" b="1" dirty="0">
              <a:latin typeface="微軟正黑體" pitchFamily="34" charset="-120"/>
              <a:ea typeface="微軟正黑體" pitchFamily="34" charset="-120"/>
            </a:endParaRPr>
          </a:p>
          <a:p>
            <a:pPr>
              <a:lnSpc>
                <a:spcPct val="150000"/>
              </a:lnSpc>
            </a:pPr>
            <a:r>
              <a:rPr lang="zh-TW" altLang="en-US" sz="3000" dirty="0">
                <a:latin typeface="微軟正黑體" pitchFamily="34" charset="-120"/>
                <a:ea typeface="微軟正黑體" pitchFamily="34" charset="-120"/>
              </a:rPr>
              <a:t>不管你是什麼身分、樣貌的人，都應能得到應有的尊重與待遇。</a:t>
            </a:r>
          </a:p>
        </p:txBody>
      </p:sp>
      <p:pic>
        <p:nvPicPr>
          <p:cNvPr id="7" name="Picture 2" descr="ãçç¼äººãçåçæå°çµæ">
            <a:extLst>
              <a:ext uri="{FF2B5EF4-FFF2-40B4-BE49-F238E27FC236}">
                <a16:creationId xmlns="" xmlns:a16="http://schemas.microsoft.com/office/drawing/2014/main" id="{83AF6A91-C2BF-457C-A417-2D864E046931}"/>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7077" b="90000" l="10000" r="90000">
                        <a14:foregroundMark x1="29846" y1="13538" x2="36462" y2="9231"/>
                        <a14:foregroundMark x1="38000" y1="12000" x2="41846" y2="13538"/>
                        <a14:foregroundMark x1="30615" y1="13231" x2="23077" y2="16615"/>
                        <a14:foregroundMark x1="32615" y1="9385" x2="32615" y2="9385"/>
                        <a14:foregroundMark x1="29846" y1="10000" x2="29846" y2="10000"/>
                        <a14:foregroundMark x1="36154" y1="7077" x2="36154" y2="7077"/>
                        <a14:foregroundMark x1="33077" y1="8923" x2="33077" y2="8923"/>
                        <a14:foregroundMark x1="31538" y1="9385" x2="31538" y2="9385"/>
                        <a14:foregroundMark x1="31077" y1="8154" x2="31077" y2="8154"/>
                        <a14:foregroundMark x1="34308" y1="8462" x2="34308" y2="8462"/>
                        <a14:foregroundMark x1="59077" y1="14615" x2="60615" y2="1553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57623" y="1977279"/>
            <a:ext cx="3197346" cy="3755306"/>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雲朵形 17">
            <a:extLst>
              <a:ext uri="{FF2B5EF4-FFF2-40B4-BE49-F238E27FC236}">
                <a16:creationId xmlns="" xmlns:a16="http://schemas.microsoft.com/office/drawing/2014/main" id="{DD4F7544-75E6-4327-A1D8-66CE23F8CCB7}"/>
              </a:ext>
            </a:extLst>
          </p:cNvPr>
          <p:cNvSpPr/>
          <p:nvPr/>
        </p:nvSpPr>
        <p:spPr>
          <a:xfrm>
            <a:off x="6050890" y="3115284"/>
            <a:ext cx="2389393" cy="1825973"/>
          </a:xfrm>
          <a:prstGeom prst="cloud">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zh-TW" altLang="en-US" sz="2800" dirty="0">
                <a:latin typeface="微軟正黑體" pitchFamily="34" charset="-120"/>
                <a:ea typeface="微軟正黑體" pitchFamily="34" charset="-120"/>
              </a:rPr>
              <a:t>重視對弱勢族群的扶助？</a:t>
            </a:r>
          </a:p>
        </p:txBody>
      </p:sp>
      <p:sp>
        <p:nvSpPr>
          <p:cNvPr id="14" name="雲朵形 13">
            <a:extLst>
              <a:ext uri="{FF2B5EF4-FFF2-40B4-BE49-F238E27FC236}">
                <a16:creationId xmlns="" xmlns:a16="http://schemas.microsoft.com/office/drawing/2014/main" id="{9B1A92B4-3725-4BAB-9D9D-1398C0C27D59}"/>
              </a:ext>
            </a:extLst>
          </p:cNvPr>
          <p:cNvSpPr/>
          <p:nvPr/>
        </p:nvSpPr>
        <p:spPr>
          <a:xfrm>
            <a:off x="4311366" y="1917051"/>
            <a:ext cx="2389392" cy="1541257"/>
          </a:xfrm>
          <a:prstGeom prst="cloud">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zh-TW" altLang="en-US" sz="2800" dirty="0">
                <a:latin typeface="微軟正黑體" pitchFamily="34" charset="-120"/>
                <a:ea typeface="微軟正黑體" pitchFamily="34" charset="-120"/>
              </a:rPr>
              <a:t>受教育的機會平等？</a:t>
            </a:r>
          </a:p>
        </p:txBody>
      </p:sp>
      <p:sp>
        <p:nvSpPr>
          <p:cNvPr id="15" name="雲朵形 14">
            <a:extLst>
              <a:ext uri="{FF2B5EF4-FFF2-40B4-BE49-F238E27FC236}">
                <a16:creationId xmlns="" xmlns:a16="http://schemas.microsoft.com/office/drawing/2014/main" id="{532F60BA-4825-4E88-AADE-72C3BA4EE576}"/>
              </a:ext>
            </a:extLst>
          </p:cNvPr>
          <p:cNvSpPr/>
          <p:nvPr/>
        </p:nvSpPr>
        <p:spPr>
          <a:xfrm>
            <a:off x="3458307" y="3634154"/>
            <a:ext cx="2379785" cy="1277815"/>
          </a:xfrm>
          <a:prstGeom prst="cloud">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r"/>
            <a:r>
              <a:rPr lang="zh-TW" altLang="en-US" sz="2800" dirty="0">
                <a:latin typeface="微軟正黑體" pitchFamily="34" charset="-120"/>
                <a:ea typeface="微軟正黑體" pitchFamily="34" charset="-120"/>
              </a:rPr>
              <a:t>你覺得呢？</a:t>
            </a:r>
          </a:p>
        </p:txBody>
      </p:sp>
      <p:grpSp>
        <p:nvGrpSpPr>
          <p:cNvPr id="9" name="群組 21"/>
          <p:cNvGrpSpPr>
            <a:grpSpLocks/>
          </p:cNvGrpSpPr>
          <p:nvPr/>
        </p:nvGrpSpPr>
        <p:grpSpPr bwMode="auto">
          <a:xfrm>
            <a:off x="0" y="425450"/>
            <a:ext cx="6702425" cy="771525"/>
            <a:chOff x="0" y="642314"/>
            <a:chExt cx="6701742" cy="772734"/>
          </a:xfrm>
        </p:grpSpPr>
        <p:grpSp>
          <p:nvGrpSpPr>
            <p:cNvPr id="10" name="群組 11"/>
            <p:cNvGrpSpPr>
              <a:grpSpLocks/>
            </p:cNvGrpSpPr>
            <p:nvPr/>
          </p:nvGrpSpPr>
          <p:grpSpPr bwMode="auto">
            <a:xfrm>
              <a:off x="0" y="642314"/>
              <a:ext cx="533413" cy="772734"/>
              <a:chOff x="0" y="1313645"/>
              <a:chExt cx="533413" cy="772734"/>
            </a:xfrm>
          </p:grpSpPr>
          <p:cxnSp>
            <p:nvCxnSpPr>
              <p:cNvPr id="13" name="直線接點 12"/>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1" name="直線接點 10"/>
            <p:cNvCxnSpPr/>
            <p:nvPr/>
          </p:nvCxnSpPr>
          <p:spPr>
            <a:xfrm flipV="1">
              <a:off x="531759" y="1389608"/>
              <a:ext cx="6169983" cy="1113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26564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wipe(left)">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4">
            <a:extLst>
              <a:ext uri="{FF2B5EF4-FFF2-40B4-BE49-F238E27FC236}">
                <a16:creationId xmlns="" xmlns:a16="http://schemas.microsoft.com/office/drawing/2014/main" id="{6DB29975-CB44-4A6C-AB2D-2F3C6D5C48CF}"/>
              </a:ext>
            </a:extLst>
          </p:cNvPr>
          <p:cNvSpPr>
            <a:spLocks noGrp="1"/>
          </p:cNvSpPr>
          <p:nvPr>
            <p:ph idx="1"/>
          </p:nvPr>
        </p:nvSpPr>
        <p:spPr>
          <a:xfrm>
            <a:off x="452688" y="1215185"/>
            <a:ext cx="8238624" cy="5269831"/>
          </a:xfrm>
        </p:spPr>
        <p:txBody>
          <a:bodyPr>
            <a:noAutofit/>
          </a:bodyPr>
          <a:lstStyle/>
          <a:p>
            <a:pPr marL="514350" indent="-514350">
              <a:lnSpc>
                <a:spcPct val="150000"/>
              </a:lnSpc>
            </a:pPr>
            <a:r>
              <a:rPr lang="zh-TW" altLang="en-US" dirty="0">
                <a:latin typeface="微軟正黑體" pitchFamily="34" charset="-120"/>
                <a:ea typeface="微軟正黑體" pitchFamily="34" charset="-120"/>
              </a:rPr>
              <a:t>尼泊爾的「童女神」文化極具特色，然而被選上擔任「庫瑪麗」的女孩卻要完全與社會隔離，遵守如不能離開居住的寺廟、雙足不能碰地，也無法與家人見面等禁忌。</a:t>
            </a:r>
            <a:endParaRPr lang="en-US" altLang="zh-TW" dirty="0">
              <a:latin typeface="微軟正黑體" pitchFamily="34" charset="-120"/>
              <a:ea typeface="微軟正黑體" pitchFamily="34" charset="-120"/>
            </a:endParaRPr>
          </a:p>
          <a:p>
            <a:pPr marL="514350" indent="-514350">
              <a:lnSpc>
                <a:spcPct val="150000"/>
              </a:lnSpc>
            </a:pPr>
            <a:r>
              <a:rPr lang="zh-TW" altLang="en-US" dirty="0">
                <a:latin typeface="微軟正黑體" pitchFamily="34" charset="-120"/>
                <a:ea typeface="微軟正黑體" pitchFamily="34" charset="-120"/>
              </a:rPr>
              <a:t>這樣的文化傳統是完全背離「兒童人權」的概念的，現今社會也大多面臨著傳統文化與普世人權保障的衝突，如何能在二者之前調和，是人類社會必須好好處理的議題。</a:t>
            </a:r>
            <a:endParaRPr lang="en-US" altLang="zh-TW" dirty="0">
              <a:latin typeface="微軟正黑體" pitchFamily="34" charset="-120"/>
              <a:ea typeface="微軟正黑體" pitchFamily="34" charset="-120"/>
            </a:endParaRPr>
          </a:p>
        </p:txBody>
      </p:sp>
      <p:grpSp>
        <p:nvGrpSpPr>
          <p:cNvPr id="5" name="群組 4"/>
          <p:cNvGrpSpPr>
            <a:grpSpLocks/>
          </p:cNvGrpSpPr>
          <p:nvPr/>
        </p:nvGrpSpPr>
        <p:grpSpPr bwMode="auto">
          <a:xfrm>
            <a:off x="152235" y="151984"/>
            <a:ext cx="2251075" cy="1050925"/>
            <a:chOff x="0" y="0"/>
            <a:chExt cx="2251710" cy="1051560"/>
          </a:xfrm>
        </p:grpSpPr>
        <p:sp>
          <p:nvSpPr>
            <p:cNvPr id="6" name="框架 5"/>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schemeClr val="tx1"/>
                </a:solidFill>
              </a:endParaRPr>
            </a:p>
          </p:txBody>
        </p:sp>
        <p:sp>
          <p:nvSpPr>
            <p:cNvPr id="7"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pPr eaLnBrk="1" hangingPunct="1"/>
              <a:r>
                <a:rPr kumimoji="0" lang="zh-TW" altLang="en-US" sz="3200" b="1" dirty="0">
                  <a:latin typeface="微軟正黑體" pitchFamily="34" charset="-120"/>
                  <a:ea typeface="微軟正黑體" pitchFamily="34" charset="-120"/>
                </a:rPr>
                <a:t>議題剖析</a:t>
              </a:r>
            </a:p>
          </p:txBody>
        </p:sp>
      </p:grpSp>
    </p:spTree>
    <p:extLst>
      <p:ext uri="{BB962C8B-B14F-4D97-AF65-F5344CB8AC3E}">
        <p14:creationId xmlns:p14="http://schemas.microsoft.com/office/powerpoint/2010/main" xmlns="" val="98195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a:extLst>
              <a:ext uri="{FF2B5EF4-FFF2-40B4-BE49-F238E27FC236}">
                <a16:creationId xmlns="" xmlns:a16="http://schemas.microsoft.com/office/drawing/2014/main" id="{3D43D5B6-F9FD-45C3-961E-92110C59A98C}"/>
              </a:ext>
            </a:extLst>
          </p:cNvPr>
          <p:cNvSpPr>
            <a:spLocks noGrp="1"/>
          </p:cNvSpPr>
          <p:nvPr>
            <p:ph idx="1"/>
          </p:nvPr>
        </p:nvSpPr>
        <p:spPr>
          <a:xfrm>
            <a:off x="628650" y="1479883"/>
            <a:ext cx="7886700" cy="4697079"/>
          </a:xfrm>
        </p:spPr>
        <p:txBody>
          <a:bodyPr>
            <a:normAutofit/>
          </a:bodyPr>
          <a:lstStyle/>
          <a:p>
            <a:pPr>
              <a:lnSpc>
                <a:spcPct val="150000"/>
              </a:lnSpc>
            </a:pPr>
            <a:r>
              <a:rPr lang="zh-TW" altLang="en-US" sz="3000" dirty="0">
                <a:latin typeface="微軟正黑體" pitchFamily="34" charset="-120"/>
                <a:ea typeface="微軟正黑體" pitchFamily="34" charset="-120"/>
              </a:rPr>
              <a:t>請試說明多元文化維護的三核心要素：差異、衝突與共存，在庫瑪麗女神的案例中的展現？</a:t>
            </a:r>
            <a:endParaRPr lang="en-US" altLang="zh-TW" sz="3000" dirty="0">
              <a:latin typeface="微軟正黑體" pitchFamily="34" charset="-120"/>
              <a:ea typeface="微軟正黑體" pitchFamily="34" charset="-120"/>
            </a:endParaRPr>
          </a:p>
        </p:txBody>
      </p:sp>
      <p:grpSp>
        <p:nvGrpSpPr>
          <p:cNvPr id="6" name="群組 17"/>
          <p:cNvGrpSpPr>
            <a:grpSpLocks/>
          </p:cNvGrpSpPr>
          <p:nvPr/>
        </p:nvGrpSpPr>
        <p:grpSpPr bwMode="auto">
          <a:xfrm>
            <a:off x="164267" y="153406"/>
            <a:ext cx="2679700" cy="1050925"/>
            <a:chOff x="0" y="0"/>
            <a:chExt cx="2680481" cy="1051560"/>
          </a:xfrm>
        </p:grpSpPr>
        <p:sp>
          <p:nvSpPr>
            <p:cNvPr id="7" name="框架 6"/>
            <p:cNvSpPr/>
            <p:nvPr/>
          </p:nvSpPr>
          <p:spPr>
            <a:xfrm>
              <a:off x="0" y="0"/>
              <a:ext cx="2680481"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schemeClr val="tx1"/>
                </a:solidFill>
              </a:endParaRPr>
            </a:p>
          </p:txBody>
        </p:sp>
        <p:sp>
          <p:nvSpPr>
            <p:cNvPr id="8" name="文字方塊 16"/>
            <p:cNvSpPr txBox="1">
              <a:spLocks noChangeArrowheads="1"/>
            </p:cNvSpPr>
            <p:nvPr/>
          </p:nvSpPr>
          <p:spPr bwMode="auto">
            <a:xfrm>
              <a:off x="217170" y="228600"/>
              <a:ext cx="2237162" cy="585128"/>
            </a:xfrm>
            <a:prstGeom prst="rect">
              <a:avLst/>
            </a:prstGeom>
            <a:noFill/>
            <a:ln w="9525">
              <a:noFill/>
              <a:miter lim="800000"/>
              <a:headEnd/>
              <a:tailEnd/>
            </a:ln>
          </p:spPr>
          <p:txBody>
            <a:bodyPr wrap="none">
              <a:spAutoFit/>
            </a:bodyPr>
            <a:lstStyle/>
            <a:p>
              <a:pPr eaLnBrk="1" hangingPunct="1"/>
              <a:r>
                <a:rPr kumimoji="0" lang="zh-TW" altLang="en-US" sz="3200" b="1" dirty="0">
                  <a:latin typeface="微軟正黑體" pitchFamily="34" charset="-120"/>
                  <a:ea typeface="微軟正黑體" pitchFamily="34" charset="-120"/>
                </a:rPr>
                <a:t>生活小考箱</a:t>
              </a:r>
              <a:endParaRPr kumimoji="0" lang="en-US" altLang="zh-TW" sz="3200" b="1" dirty="0">
                <a:latin typeface="微軟正黑體" pitchFamily="34" charset="-120"/>
                <a:ea typeface="微軟正黑體" pitchFamily="34" charset="-120"/>
              </a:endParaRPr>
            </a:p>
          </p:txBody>
        </p:sp>
      </p:grpSp>
    </p:spTree>
    <p:extLst>
      <p:ext uri="{BB962C8B-B14F-4D97-AF65-F5344CB8AC3E}">
        <p14:creationId xmlns:p14="http://schemas.microsoft.com/office/powerpoint/2010/main" xmlns="" val="33681002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312821"/>
            <a:ext cx="8118308" cy="6160168"/>
          </a:xfrm>
        </p:spPr>
        <p:txBody>
          <a:bodyPr>
            <a:noAutofit/>
          </a:bodyPr>
          <a:lstStyle/>
          <a:p>
            <a:pPr>
              <a:lnSpc>
                <a:spcPct val="150000"/>
              </a:lnSpc>
              <a:buNone/>
            </a:pPr>
            <a:r>
              <a:rPr lang="en-US" altLang="zh-TW" dirty="0">
                <a:latin typeface="微軟正黑體" pitchFamily="34" charset="-120"/>
                <a:ea typeface="微軟正黑體" pitchFamily="34" charset="-120"/>
              </a:rPr>
              <a:t>A</a:t>
            </a:r>
            <a:r>
              <a:rPr lang="zh-TW" altLang="en-US" dirty="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a:p>
            <a:pPr>
              <a:lnSpc>
                <a:spcPct val="150000"/>
              </a:lnSpc>
            </a:pPr>
            <a:r>
              <a:rPr lang="zh-TW" altLang="en-US" dirty="0">
                <a:latin typeface="微軟正黑體" pitchFamily="34" charset="-120"/>
                <a:ea typeface="微軟正黑體" pitchFamily="34" charset="-120"/>
              </a:rPr>
              <a:t>差異：尼泊爾的傳統文化與普世人權中保障兒童權益有異</a:t>
            </a:r>
            <a:endParaRPr lang="en-US" altLang="zh-TW" dirty="0">
              <a:latin typeface="微軟正黑體" pitchFamily="34" charset="-120"/>
              <a:ea typeface="微軟正黑體" pitchFamily="34" charset="-120"/>
            </a:endParaRPr>
          </a:p>
          <a:p>
            <a:pPr>
              <a:lnSpc>
                <a:spcPct val="150000"/>
              </a:lnSpc>
            </a:pPr>
            <a:r>
              <a:rPr lang="zh-TW" altLang="en-US" dirty="0">
                <a:latin typeface="微軟正黑體" pitchFamily="34" charset="-120"/>
                <a:ea typeface="微軟正黑體" pitchFamily="34" charset="-120"/>
              </a:rPr>
              <a:t>衝突：普世人權可能會反對被選為女神的女童需要遵守的禁忌，但童女神又是尼泊爾文化重要的特色。</a:t>
            </a:r>
            <a:endParaRPr lang="en-US" altLang="zh-TW" dirty="0">
              <a:latin typeface="微軟正黑體" pitchFamily="34" charset="-120"/>
              <a:ea typeface="微軟正黑體" pitchFamily="34" charset="-120"/>
            </a:endParaRPr>
          </a:p>
          <a:p>
            <a:pPr>
              <a:lnSpc>
                <a:spcPct val="150000"/>
              </a:lnSpc>
            </a:pPr>
            <a:r>
              <a:rPr lang="zh-TW" altLang="en-US" dirty="0">
                <a:latin typeface="微軟正黑體" pitchFamily="34" charset="-120"/>
                <a:ea typeface="微軟正黑體" pitchFamily="34" charset="-120"/>
              </a:rPr>
              <a:t>共存：最近幾代的庫瑪麗已有專職的老師教導她們基本的知識，並且獲得偶爾與其他小朋友玩耍的自由</a:t>
            </a:r>
            <a:endParaRPr lang="en-US" altLang="zh-TW" dirty="0">
              <a:latin typeface="微軟正黑體" pitchFamily="34" charset="-120"/>
              <a:ea typeface="微軟正黑體" pitchFamily="34" charset="-12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字方塊 5"/>
          <p:cNvSpPr>
            <a:spLocks noChangeArrowheads="1"/>
          </p:cNvSpPr>
          <p:nvPr/>
        </p:nvSpPr>
        <p:spPr bwMode="auto">
          <a:xfrm>
            <a:off x="1062038" y="2052122"/>
            <a:ext cx="7648575" cy="1940957"/>
          </a:xfrm>
          <a:prstGeom prst="roundRect">
            <a:avLst>
              <a:gd name="adj" fmla="val 16667"/>
            </a:avLst>
          </a:prstGeom>
          <a:solidFill>
            <a:schemeClr val="accent1"/>
          </a:solidFill>
          <a:ln w="9525">
            <a:noFill/>
            <a:round/>
            <a:headEnd/>
            <a:tailEnd/>
          </a:ln>
        </p:spPr>
        <p:txBody>
          <a:bodyPr anchor="ctr">
            <a:spAutoFit/>
          </a:bodyPr>
          <a:lstStyle/>
          <a:p>
            <a:r>
              <a:rPr kumimoji="0" lang="zh-TW" altLang="en-US" sz="5400" dirty="0">
                <a:solidFill>
                  <a:schemeClr val="bg1"/>
                </a:solidFill>
                <a:latin typeface="微軟正黑體" pitchFamily="34" charset="-120"/>
                <a:ea typeface="微軟正黑體" pitchFamily="34" charset="-120"/>
              </a:rPr>
              <a:t>　</a:t>
            </a:r>
            <a:r>
              <a:rPr lang="zh-TW" altLang="en-US" sz="5400" dirty="0">
                <a:solidFill>
                  <a:schemeClr val="bg1"/>
                </a:solidFill>
                <a:latin typeface="微軟正黑體" pitchFamily="34" charset="-120"/>
                <a:ea typeface="微軟正黑體" pitchFamily="34" charset="-120"/>
              </a:rPr>
              <a:t>我國有哪些具體政策促進文化平等？ 		</a:t>
            </a:r>
          </a:p>
        </p:txBody>
      </p:sp>
      <p:sp>
        <p:nvSpPr>
          <p:cNvPr id="7" name="橢圓 6"/>
          <p:cNvSpPr/>
          <p:nvPr/>
        </p:nvSpPr>
        <p:spPr>
          <a:xfrm>
            <a:off x="536575" y="1773238"/>
            <a:ext cx="1298575" cy="129698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kumimoji="0" lang="zh-TW" altLang="en-US" sz="7200" dirty="0">
                <a:solidFill>
                  <a:schemeClr val="accent1"/>
                </a:solidFill>
                <a:latin typeface="微軟正黑體" pitchFamily="34" charset="-120"/>
                <a:ea typeface="微軟正黑體" pitchFamily="34" charset="-120"/>
              </a:rPr>
              <a:t>参</a:t>
            </a:r>
          </a:p>
        </p:txBody>
      </p:sp>
      <p:pic>
        <p:nvPicPr>
          <p:cNvPr id="10244" name="Picture 3" descr="C:\Users\d-edit20a\Desktop\PPT素材\背景\346952cb3aca2fa3189bf26489a5e947_png.png"/>
          <p:cNvPicPr>
            <a:picLocks noChangeAspect="1" noChangeArrowheads="1"/>
          </p:cNvPicPr>
          <p:nvPr/>
        </p:nvPicPr>
        <p:blipFill>
          <a:blip r:embed="rId2" cstate="print">
            <a:lum bright="10000" contrast="-10000"/>
          </a:blip>
          <a:srcRect l="3349" t="11807" r="4703" b="63699"/>
          <a:stretch>
            <a:fillRect/>
          </a:stretch>
        </p:blipFill>
        <p:spPr bwMode="auto">
          <a:xfrm>
            <a:off x="0" y="4643438"/>
            <a:ext cx="9144000" cy="2214562"/>
          </a:xfrm>
          <a:prstGeom prst="rect">
            <a:avLst/>
          </a:prstGeom>
          <a:noFill/>
          <a:ln w="9525">
            <a:noFill/>
            <a:miter lim="800000"/>
            <a:headEnd/>
            <a:tailEnd/>
          </a:ln>
        </p:spPr>
      </p:pic>
      <p:pic>
        <p:nvPicPr>
          <p:cNvPr id="5" name="圖片 24" descr="home.png">
            <a:hlinkClick r:id="rId3" action="ppaction://hlinksldjump"/>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8172400" y="476672"/>
            <a:ext cx="720725" cy="72072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 xmlns:a16="http://schemas.microsoft.com/office/drawing/2014/main" id="{1C49BC92-FDE4-40A3-B0AD-3A66354F9A1B}"/>
              </a:ext>
            </a:extLst>
          </p:cNvPr>
          <p:cNvSpPr>
            <a:spLocks noGrp="1"/>
          </p:cNvSpPr>
          <p:nvPr>
            <p:ph type="title"/>
          </p:nvPr>
        </p:nvSpPr>
        <p:spPr>
          <a:xfrm>
            <a:off x="628650" y="365127"/>
            <a:ext cx="7886700" cy="777874"/>
          </a:xfrm>
        </p:spPr>
        <p:txBody>
          <a:bodyPr>
            <a:normAutofit/>
          </a:bodyPr>
          <a:lstStyle/>
          <a:p>
            <a:r>
              <a:rPr lang="zh-TW" altLang="en-US" sz="3600" b="1" dirty="0">
                <a:latin typeface="微軟正黑體" pitchFamily="34" charset="-120"/>
                <a:ea typeface="微軟正黑體" pitchFamily="34" charset="-120"/>
              </a:rPr>
              <a:t>一、設立專責機構</a:t>
            </a:r>
          </a:p>
        </p:txBody>
      </p:sp>
      <p:grpSp>
        <p:nvGrpSpPr>
          <p:cNvPr id="10" name="群組 9"/>
          <p:cNvGrpSpPr/>
          <p:nvPr/>
        </p:nvGrpSpPr>
        <p:grpSpPr>
          <a:xfrm>
            <a:off x="277147" y="1554384"/>
            <a:ext cx="5750674" cy="4485469"/>
            <a:chOff x="1720936" y="1674700"/>
            <a:chExt cx="5461916" cy="4244837"/>
          </a:xfrm>
          <a:solidFill>
            <a:schemeClr val="accent2">
              <a:lumMod val="60000"/>
              <a:lumOff val="40000"/>
            </a:schemeClr>
          </a:solidFill>
        </p:grpSpPr>
        <p:sp>
          <p:nvSpPr>
            <p:cNvPr id="11" name="手繪多邊形 10"/>
            <p:cNvSpPr/>
            <p:nvPr/>
          </p:nvSpPr>
          <p:spPr>
            <a:xfrm>
              <a:off x="3248526" y="3259048"/>
              <a:ext cx="2261937" cy="1305401"/>
            </a:xfrm>
            <a:custGeom>
              <a:avLst/>
              <a:gdLst>
                <a:gd name="connsiteX0" fmla="*/ 0 w 1305401"/>
                <a:gd name="connsiteY0" fmla="*/ 217571 h 1305401"/>
                <a:gd name="connsiteX1" fmla="*/ 63725 w 1305401"/>
                <a:gd name="connsiteY1" fmla="*/ 63725 h 1305401"/>
                <a:gd name="connsiteX2" fmla="*/ 217571 w 1305401"/>
                <a:gd name="connsiteY2" fmla="*/ 0 h 1305401"/>
                <a:gd name="connsiteX3" fmla="*/ 1087830 w 1305401"/>
                <a:gd name="connsiteY3" fmla="*/ 0 h 1305401"/>
                <a:gd name="connsiteX4" fmla="*/ 1241676 w 1305401"/>
                <a:gd name="connsiteY4" fmla="*/ 63725 h 1305401"/>
                <a:gd name="connsiteX5" fmla="*/ 1305401 w 1305401"/>
                <a:gd name="connsiteY5" fmla="*/ 217571 h 1305401"/>
                <a:gd name="connsiteX6" fmla="*/ 1305401 w 1305401"/>
                <a:gd name="connsiteY6" fmla="*/ 1087830 h 1305401"/>
                <a:gd name="connsiteX7" fmla="*/ 1241676 w 1305401"/>
                <a:gd name="connsiteY7" fmla="*/ 1241676 h 1305401"/>
                <a:gd name="connsiteX8" fmla="*/ 1087830 w 1305401"/>
                <a:gd name="connsiteY8" fmla="*/ 1305401 h 1305401"/>
                <a:gd name="connsiteX9" fmla="*/ 217571 w 1305401"/>
                <a:gd name="connsiteY9" fmla="*/ 1305401 h 1305401"/>
                <a:gd name="connsiteX10" fmla="*/ 63725 w 1305401"/>
                <a:gd name="connsiteY10" fmla="*/ 1241676 h 1305401"/>
                <a:gd name="connsiteX11" fmla="*/ 0 w 1305401"/>
                <a:gd name="connsiteY11" fmla="*/ 1087830 h 1305401"/>
                <a:gd name="connsiteX12" fmla="*/ 0 w 1305401"/>
                <a:gd name="connsiteY12" fmla="*/ 217571 h 130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5401" h="1305401">
                  <a:moveTo>
                    <a:pt x="0" y="217571"/>
                  </a:moveTo>
                  <a:cubicBezTo>
                    <a:pt x="0" y="159868"/>
                    <a:pt x="22923" y="104528"/>
                    <a:pt x="63725" y="63725"/>
                  </a:cubicBezTo>
                  <a:cubicBezTo>
                    <a:pt x="104528" y="22923"/>
                    <a:pt x="159868" y="0"/>
                    <a:pt x="217571" y="0"/>
                  </a:cubicBezTo>
                  <a:lnTo>
                    <a:pt x="1087830" y="0"/>
                  </a:lnTo>
                  <a:cubicBezTo>
                    <a:pt x="1145533" y="0"/>
                    <a:pt x="1200873" y="22923"/>
                    <a:pt x="1241676" y="63725"/>
                  </a:cubicBezTo>
                  <a:cubicBezTo>
                    <a:pt x="1282478" y="104528"/>
                    <a:pt x="1305401" y="159868"/>
                    <a:pt x="1305401" y="217571"/>
                  </a:cubicBezTo>
                  <a:lnTo>
                    <a:pt x="1305401" y="1087830"/>
                  </a:lnTo>
                  <a:cubicBezTo>
                    <a:pt x="1305401" y="1145533"/>
                    <a:pt x="1282478" y="1200873"/>
                    <a:pt x="1241676" y="1241676"/>
                  </a:cubicBezTo>
                  <a:cubicBezTo>
                    <a:pt x="1200873" y="1282478"/>
                    <a:pt x="1145533" y="1305401"/>
                    <a:pt x="1087830" y="1305401"/>
                  </a:cubicBezTo>
                  <a:lnTo>
                    <a:pt x="217571" y="1305401"/>
                  </a:lnTo>
                  <a:cubicBezTo>
                    <a:pt x="159868" y="1305401"/>
                    <a:pt x="104528" y="1282478"/>
                    <a:pt x="63725" y="1241676"/>
                  </a:cubicBezTo>
                  <a:cubicBezTo>
                    <a:pt x="22923" y="1200873"/>
                    <a:pt x="0" y="1145533"/>
                    <a:pt x="0" y="1087830"/>
                  </a:cubicBezTo>
                  <a:lnTo>
                    <a:pt x="0" y="217571"/>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444" tIns="109444" rIns="109444" bIns="109444" numCol="1" spcCol="1270" anchor="ctr" anchorCtr="0">
              <a:noAutofit/>
            </a:bodyPr>
            <a:lstStyle/>
            <a:p>
              <a:pPr lvl="0" algn="ctr" defTabSz="800100">
                <a:lnSpc>
                  <a:spcPct val="150000"/>
                </a:lnSpc>
                <a:spcBef>
                  <a:spcPct val="0"/>
                </a:spcBef>
                <a:spcAft>
                  <a:spcPct val="35000"/>
                </a:spcAft>
              </a:pPr>
              <a:r>
                <a:rPr lang="zh-TW" altLang="en-US" sz="2800" kern="1200" dirty="0">
                  <a:solidFill>
                    <a:schemeClr val="tx1"/>
                  </a:solidFill>
                  <a:latin typeface="微軟正黑體" pitchFamily="34" charset="-120"/>
                  <a:ea typeface="微軟正黑體" pitchFamily="34" charset="-120"/>
                </a:rPr>
                <a:t>保護多元文化專責機構</a:t>
              </a:r>
            </a:p>
          </p:txBody>
        </p:sp>
        <p:sp>
          <p:nvSpPr>
            <p:cNvPr id="12" name="手繪多邊形 11"/>
            <p:cNvSpPr/>
            <p:nvPr/>
          </p:nvSpPr>
          <p:spPr>
            <a:xfrm rot="16182481">
              <a:off x="3998431" y="2934263"/>
              <a:ext cx="649577" cy="0"/>
            </a:xfrm>
            <a:custGeom>
              <a:avLst/>
              <a:gdLst/>
              <a:ahLst/>
              <a:cxnLst/>
              <a:rect l="0" t="0" r="0" b="0"/>
              <a:pathLst>
                <a:path>
                  <a:moveTo>
                    <a:pt x="0" y="0"/>
                  </a:moveTo>
                  <a:lnTo>
                    <a:pt x="649577" y="0"/>
                  </a:lnTo>
                </a:path>
              </a:pathLst>
            </a:custGeom>
            <a:grpFill/>
            <a:ln>
              <a:solidFill>
                <a:schemeClr val="accent2">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手繪多邊形 12"/>
            <p:cNvSpPr/>
            <p:nvPr/>
          </p:nvSpPr>
          <p:spPr>
            <a:xfrm>
              <a:off x="3385729" y="1674700"/>
              <a:ext cx="1867215" cy="1128658"/>
            </a:xfrm>
            <a:custGeom>
              <a:avLst/>
              <a:gdLst>
                <a:gd name="connsiteX0" fmla="*/ 0 w 1867215"/>
                <a:gd name="connsiteY0" fmla="*/ 145773 h 874618"/>
                <a:gd name="connsiteX1" fmla="*/ 42696 w 1867215"/>
                <a:gd name="connsiteY1" fmla="*/ 42696 h 874618"/>
                <a:gd name="connsiteX2" fmla="*/ 145773 w 1867215"/>
                <a:gd name="connsiteY2" fmla="*/ 0 h 874618"/>
                <a:gd name="connsiteX3" fmla="*/ 1721442 w 1867215"/>
                <a:gd name="connsiteY3" fmla="*/ 0 h 874618"/>
                <a:gd name="connsiteX4" fmla="*/ 1824519 w 1867215"/>
                <a:gd name="connsiteY4" fmla="*/ 42696 h 874618"/>
                <a:gd name="connsiteX5" fmla="*/ 1867215 w 1867215"/>
                <a:gd name="connsiteY5" fmla="*/ 145773 h 874618"/>
                <a:gd name="connsiteX6" fmla="*/ 1867215 w 1867215"/>
                <a:gd name="connsiteY6" fmla="*/ 728845 h 874618"/>
                <a:gd name="connsiteX7" fmla="*/ 1824519 w 1867215"/>
                <a:gd name="connsiteY7" fmla="*/ 831922 h 874618"/>
                <a:gd name="connsiteX8" fmla="*/ 1721442 w 1867215"/>
                <a:gd name="connsiteY8" fmla="*/ 874618 h 874618"/>
                <a:gd name="connsiteX9" fmla="*/ 145773 w 1867215"/>
                <a:gd name="connsiteY9" fmla="*/ 874618 h 874618"/>
                <a:gd name="connsiteX10" fmla="*/ 42696 w 1867215"/>
                <a:gd name="connsiteY10" fmla="*/ 831922 h 874618"/>
                <a:gd name="connsiteX11" fmla="*/ 0 w 1867215"/>
                <a:gd name="connsiteY11" fmla="*/ 728845 h 874618"/>
                <a:gd name="connsiteX12" fmla="*/ 0 w 1867215"/>
                <a:gd name="connsiteY12" fmla="*/ 145773 h 8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7215" h="874618">
                  <a:moveTo>
                    <a:pt x="0" y="145773"/>
                  </a:moveTo>
                  <a:cubicBezTo>
                    <a:pt x="0" y="107112"/>
                    <a:pt x="15358" y="70034"/>
                    <a:pt x="42696" y="42696"/>
                  </a:cubicBezTo>
                  <a:cubicBezTo>
                    <a:pt x="70034" y="15358"/>
                    <a:pt x="107112" y="0"/>
                    <a:pt x="145773" y="0"/>
                  </a:cubicBezTo>
                  <a:lnTo>
                    <a:pt x="1721442" y="0"/>
                  </a:lnTo>
                  <a:cubicBezTo>
                    <a:pt x="1760103" y="0"/>
                    <a:pt x="1797181" y="15358"/>
                    <a:pt x="1824519" y="42696"/>
                  </a:cubicBezTo>
                  <a:cubicBezTo>
                    <a:pt x="1851857" y="70034"/>
                    <a:pt x="1867215" y="107112"/>
                    <a:pt x="1867215" y="145773"/>
                  </a:cubicBezTo>
                  <a:lnTo>
                    <a:pt x="1867215" y="728845"/>
                  </a:lnTo>
                  <a:cubicBezTo>
                    <a:pt x="1867215" y="767506"/>
                    <a:pt x="1851857" y="804584"/>
                    <a:pt x="1824519" y="831922"/>
                  </a:cubicBezTo>
                  <a:cubicBezTo>
                    <a:pt x="1797181" y="859260"/>
                    <a:pt x="1760103" y="874618"/>
                    <a:pt x="1721442" y="874618"/>
                  </a:cubicBezTo>
                  <a:lnTo>
                    <a:pt x="145773" y="874618"/>
                  </a:lnTo>
                  <a:cubicBezTo>
                    <a:pt x="107112" y="874618"/>
                    <a:pt x="70034" y="859260"/>
                    <a:pt x="42696" y="831922"/>
                  </a:cubicBezTo>
                  <a:cubicBezTo>
                    <a:pt x="15358" y="804584"/>
                    <a:pt x="0" y="767506"/>
                    <a:pt x="0" y="728845"/>
                  </a:cubicBezTo>
                  <a:lnTo>
                    <a:pt x="0" y="14577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415" tIns="88415" rIns="88415" bIns="88415" numCol="1" spcCol="1270" anchor="ctr" anchorCtr="0">
              <a:noAutofit/>
            </a:bodyPr>
            <a:lstStyle/>
            <a:p>
              <a:pPr lvl="0" algn="ctr" defTabSz="800100">
                <a:lnSpc>
                  <a:spcPct val="150000"/>
                </a:lnSpc>
                <a:spcBef>
                  <a:spcPct val="0"/>
                </a:spcBef>
                <a:spcAft>
                  <a:spcPct val="35000"/>
                </a:spcAft>
              </a:pPr>
              <a:r>
                <a:rPr lang="zh-TW" altLang="en-US" sz="2800" kern="1200" dirty="0">
                  <a:solidFill>
                    <a:schemeClr val="tx1"/>
                  </a:solidFill>
                  <a:latin typeface="微軟正黑體" pitchFamily="34" charset="-120"/>
                  <a:ea typeface="微軟正黑體" pitchFamily="34" charset="-120"/>
                </a:rPr>
                <a:t>原住民族委員會</a:t>
              </a:r>
            </a:p>
          </p:txBody>
        </p:sp>
        <p:sp>
          <p:nvSpPr>
            <p:cNvPr id="14" name="手繪多邊形 13"/>
            <p:cNvSpPr/>
            <p:nvPr/>
          </p:nvSpPr>
          <p:spPr>
            <a:xfrm rot="2177398">
              <a:off x="5428489" y="4579247"/>
              <a:ext cx="595353" cy="0"/>
            </a:xfrm>
            <a:custGeom>
              <a:avLst/>
              <a:gdLst/>
              <a:ahLst/>
              <a:cxnLst/>
              <a:rect l="0" t="0" r="0" b="0"/>
              <a:pathLst>
                <a:path>
                  <a:moveTo>
                    <a:pt x="0" y="0"/>
                  </a:moveTo>
                  <a:lnTo>
                    <a:pt x="595353" y="0"/>
                  </a:lnTo>
                </a:path>
              </a:pathLst>
            </a:custGeom>
            <a:grpFill/>
            <a:ln>
              <a:solidFill>
                <a:schemeClr val="accent2">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手繪多邊形 14"/>
            <p:cNvSpPr/>
            <p:nvPr/>
          </p:nvSpPr>
          <p:spPr>
            <a:xfrm>
              <a:off x="5122712" y="4743401"/>
              <a:ext cx="2060140" cy="995661"/>
            </a:xfrm>
            <a:custGeom>
              <a:avLst/>
              <a:gdLst>
                <a:gd name="connsiteX0" fmla="*/ 0 w 1867215"/>
                <a:gd name="connsiteY0" fmla="*/ 145773 h 874618"/>
                <a:gd name="connsiteX1" fmla="*/ 42696 w 1867215"/>
                <a:gd name="connsiteY1" fmla="*/ 42696 h 874618"/>
                <a:gd name="connsiteX2" fmla="*/ 145773 w 1867215"/>
                <a:gd name="connsiteY2" fmla="*/ 0 h 874618"/>
                <a:gd name="connsiteX3" fmla="*/ 1721442 w 1867215"/>
                <a:gd name="connsiteY3" fmla="*/ 0 h 874618"/>
                <a:gd name="connsiteX4" fmla="*/ 1824519 w 1867215"/>
                <a:gd name="connsiteY4" fmla="*/ 42696 h 874618"/>
                <a:gd name="connsiteX5" fmla="*/ 1867215 w 1867215"/>
                <a:gd name="connsiteY5" fmla="*/ 145773 h 874618"/>
                <a:gd name="connsiteX6" fmla="*/ 1867215 w 1867215"/>
                <a:gd name="connsiteY6" fmla="*/ 728845 h 874618"/>
                <a:gd name="connsiteX7" fmla="*/ 1824519 w 1867215"/>
                <a:gd name="connsiteY7" fmla="*/ 831922 h 874618"/>
                <a:gd name="connsiteX8" fmla="*/ 1721442 w 1867215"/>
                <a:gd name="connsiteY8" fmla="*/ 874618 h 874618"/>
                <a:gd name="connsiteX9" fmla="*/ 145773 w 1867215"/>
                <a:gd name="connsiteY9" fmla="*/ 874618 h 874618"/>
                <a:gd name="connsiteX10" fmla="*/ 42696 w 1867215"/>
                <a:gd name="connsiteY10" fmla="*/ 831922 h 874618"/>
                <a:gd name="connsiteX11" fmla="*/ 0 w 1867215"/>
                <a:gd name="connsiteY11" fmla="*/ 728845 h 874618"/>
                <a:gd name="connsiteX12" fmla="*/ 0 w 1867215"/>
                <a:gd name="connsiteY12" fmla="*/ 145773 h 8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7215" h="874618">
                  <a:moveTo>
                    <a:pt x="0" y="145773"/>
                  </a:moveTo>
                  <a:cubicBezTo>
                    <a:pt x="0" y="107112"/>
                    <a:pt x="15358" y="70034"/>
                    <a:pt x="42696" y="42696"/>
                  </a:cubicBezTo>
                  <a:cubicBezTo>
                    <a:pt x="70034" y="15358"/>
                    <a:pt x="107112" y="0"/>
                    <a:pt x="145773" y="0"/>
                  </a:cubicBezTo>
                  <a:lnTo>
                    <a:pt x="1721442" y="0"/>
                  </a:lnTo>
                  <a:cubicBezTo>
                    <a:pt x="1760103" y="0"/>
                    <a:pt x="1797181" y="15358"/>
                    <a:pt x="1824519" y="42696"/>
                  </a:cubicBezTo>
                  <a:cubicBezTo>
                    <a:pt x="1851857" y="70034"/>
                    <a:pt x="1867215" y="107112"/>
                    <a:pt x="1867215" y="145773"/>
                  </a:cubicBezTo>
                  <a:lnTo>
                    <a:pt x="1867215" y="728845"/>
                  </a:lnTo>
                  <a:cubicBezTo>
                    <a:pt x="1867215" y="767506"/>
                    <a:pt x="1851857" y="804584"/>
                    <a:pt x="1824519" y="831922"/>
                  </a:cubicBezTo>
                  <a:cubicBezTo>
                    <a:pt x="1797181" y="859260"/>
                    <a:pt x="1760103" y="874618"/>
                    <a:pt x="1721442" y="874618"/>
                  </a:cubicBezTo>
                  <a:lnTo>
                    <a:pt x="145773" y="874618"/>
                  </a:lnTo>
                  <a:cubicBezTo>
                    <a:pt x="107112" y="874618"/>
                    <a:pt x="70034" y="859260"/>
                    <a:pt x="42696" y="831922"/>
                  </a:cubicBezTo>
                  <a:cubicBezTo>
                    <a:pt x="15358" y="804584"/>
                    <a:pt x="0" y="767506"/>
                    <a:pt x="0" y="728845"/>
                  </a:cubicBezTo>
                  <a:lnTo>
                    <a:pt x="0" y="14577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195" tIns="106195" rIns="106195" bIns="106195" numCol="1" spcCol="1270" anchor="ctr" anchorCtr="0">
              <a:noAutofit/>
            </a:bodyPr>
            <a:lstStyle/>
            <a:p>
              <a:pPr lvl="0" algn="ctr" defTabSz="1111250">
                <a:lnSpc>
                  <a:spcPct val="150000"/>
                </a:lnSpc>
                <a:spcBef>
                  <a:spcPct val="0"/>
                </a:spcBef>
                <a:spcAft>
                  <a:spcPct val="35000"/>
                </a:spcAft>
              </a:pPr>
              <a:r>
                <a:rPr lang="zh-TW" altLang="en-US" sz="2800" kern="1200" dirty="0">
                  <a:solidFill>
                    <a:schemeClr val="tx1"/>
                  </a:solidFill>
                  <a:latin typeface="微軟正黑體" pitchFamily="34" charset="-120"/>
                  <a:ea typeface="微軟正黑體" pitchFamily="34" charset="-120"/>
                </a:rPr>
                <a:t>客家委員會</a:t>
              </a:r>
            </a:p>
          </p:txBody>
        </p:sp>
        <p:sp>
          <p:nvSpPr>
            <p:cNvPr id="16" name="手繪多邊形 15"/>
            <p:cNvSpPr/>
            <p:nvPr/>
          </p:nvSpPr>
          <p:spPr>
            <a:xfrm rot="8639317">
              <a:off x="2789065" y="4649003"/>
              <a:ext cx="607607" cy="0"/>
            </a:xfrm>
            <a:custGeom>
              <a:avLst/>
              <a:gdLst/>
              <a:ahLst/>
              <a:cxnLst/>
              <a:rect l="0" t="0" r="0" b="0"/>
              <a:pathLst>
                <a:path>
                  <a:moveTo>
                    <a:pt x="0" y="0"/>
                  </a:moveTo>
                  <a:lnTo>
                    <a:pt x="607607" y="0"/>
                  </a:lnTo>
                </a:path>
              </a:pathLst>
            </a:custGeom>
            <a:grpFill/>
            <a:ln>
              <a:solidFill>
                <a:schemeClr val="accent2">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手繪多邊形 16"/>
            <p:cNvSpPr/>
            <p:nvPr/>
          </p:nvSpPr>
          <p:spPr>
            <a:xfrm>
              <a:off x="1720936" y="4827623"/>
              <a:ext cx="1867215" cy="1091914"/>
            </a:xfrm>
            <a:custGeom>
              <a:avLst/>
              <a:gdLst>
                <a:gd name="connsiteX0" fmla="*/ 0 w 1867215"/>
                <a:gd name="connsiteY0" fmla="*/ 145773 h 874618"/>
                <a:gd name="connsiteX1" fmla="*/ 42696 w 1867215"/>
                <a:gd name="connsiteY1" fmla="*/ 42696 h 874618"/>
                <a:gd name="connsiteX2" fmla="*/ 145773 w 1867215"/>
                <a:gd name="connsiteY2" fmla="*/ 0 h 874618"/>
                <a:gd name="connsiteX3" fmla="*/ 1721442 w 1867215"/>
                <a:gd name="connsiteY3" fmla="*/ 0 h 874618"/>
                <a:gd name="connsiteX4" fmla="*/ 1824519 w 1867215"/>
                <a:gd name="connsiteY4" fmla="*/ 42696 h 874618"/>
                <a:gd name="connsiteX5" fmla="*/ 1867215 w 1867215"/>
                <a:gd name="connsiteY5" fmla="*/ 145773 h 874618"/>
                <a:gd name="connsiteX6" fmla="*/ 1867215 w 1867215"/>
                <a:gd name="connsiteY6" fmla="*/ 728845 h 874618"/>
                <a:gd name="connsiteX7" fmla="*/ 1824519 w 1867215"/>
                <a:gd name="connsiteY7" fmla="*/ 831922 h 874618"/>
                <a:gd name="connsiteX8" fmla="*/ 1721442 w 1867215"/>
                <a:gd name="connsiteY8" fmla="*/ 874618 h 874618"/>
                <a:gd name="connsiteX9" fmla="*/ 145773 w 1867215"/>
                <a:gd name="connsiteY9" fmla="*/ 874618 h 874618"/>
                <a:gd name="connsiteX10" fmla="*/ 42696 w 1867215"/>
                <a:gd name="connsiteY10" fmla="*/ 831922 h 874618"/>
                <a:gd name="connsiteX11" fmla="*/ 0 w 1867215"/>
                <a:gd name="connsiteY11" fmla="*/ 728845 h 874618"/>
                <a:gd name="connsiteX12" fmla="*/ 0 w 1867215"/>
                <a:gd name="connsiteY12" fmla="*/ 145773 h 8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7215" h="874618">
                  <a:moveTo>
                    <a:pt x="0" y="145773"/>
                  </a:moveTo>
                  <a:cubicBezTo>
                    <a:pt x="0" y="107112"/>
                    <a:pt x="15358" y="70034"/>
                    <a:pt x="42696" y="42696"/>
                  </a:cubicBezTo>
                  <a:cubicBezTo>
                    <a:pt x="70034" y="15358"/>
                    <a:pt x="107112" y="0"/>
                    <a:pt x="145773" y="0"/>
                  </a:cubicBezTo>
                  <a:lnTo>
                    <a:pt x="1721442" y="0"/>
                  </a:lnTo>
                  <a:cubicBezTo>
                    <a:pt x="1760103" y="0"/>
                    <a:pt x="1797181" y="15358"/>
                    <a:pt x="1824519" y="42696"/>
                  </a:cubicBezTo>
                  <a:cubicBezTo>
                    <a:pt x="1851857" y="70034"/>
                    <a:pt x="1867215" y="107112"/>
                    <a:pt x="1867215" y="145773"/>
                  </a:cubicBezTo>
                  <a:lnTo>
                    <a:pt x="1867215" y="728845"/>
                  </a:lnTo>
                  <a:cubicBezTo>
                    <a:pt x="1867215" y="767506"/>
                    <a:pt x="1851857" y="804584"/>
                    <a:pt x="1824519" y="831922"/>
                  </a:cubicBezTo>
                  <a:cubicBezTo>
                    <a:pt x="1797181" y="859260"/>
                    <a:pt x="1760103" y="874618"/>
                    <a:pt x="1721442" y="874618"/>
                  </a:cubicBezTo>
                  <a:lnTo>
                    <a:pt x="145773" y="874618"/>
                  </a:lnTo>
                  <a:cubicBezTo>
                    <a:pt x="107112" y="874618"/>
                    <a:pt x="70034" y="859260"/>
                    <a:pt x="42696" y="831922"/>
                  </a:cubicBezTo>
                  <a:cubicBezTo>
                    <a:pt x="15358" y="804584"/>
                    <a:pt x="0" y="767506"/>
                    <a:pt x="0" y="728845"/>
                  </a:cubicBezTo>
                  <a:lnTo>
                    <a:pt x="0" y="14577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415" tIns="88415" rIns="88415" bIns="88415" numCol="1" spcCol="1270" anchor="ctr" anchorCtr="0">
              <a:noAutofit/>
            </a:bodyPr>
            <a:lstStyle/>
            <a:p>
              <a:pPr lvl="0" algn="ctr" defTabSz="800100">
                <a:lnSpc>
                  <a:spcPct val="150000"/>
                </a:lnSpc>
                <a:spcBef>
                  <a:spcPct val="0"/>
                </a:spcBef>
                <a:spcAft>
                  <a:spcPct val="35000"/>
                </a:spcAft>
              </a:pPr>
              <a:r>
                <a:rPr lang="zh-TW" altLang="en-US" sz="2800" kern="1200" dirty="0">
                  <a:solidFill>
                    <a:schemeClr val="tx1"/>
                  </a:solidFill>
                  <a:latin typeface="微軟正黑體" pitchFamily="34" charset="-120"/>
                  <a:ea typeface="微軟正黑體" pitchFamily="34" charset="-120"/>
                </a:rPr>
                <a:t>新住民學習中心</a:t>
              </a:r>
            </a:p>
          </p:txBody>
        </p:sp>
      </p:grpSp>
      <p:pic>
        <p:nvPicPr>
          <p:cNvPr id="1028" name="Picture 4" descr="https://www.times-bignews.com/UploadFiles/201411/images/20141110133534.JPG">
            <a:extLst>
              <a:ext uri="{FF2B5EF4-FFF2-40B4-BE49-F238E27FC236}">
                <a16:creationId xmlns="" xmlns:a16="http://schemas.microsoft.com/office/drawing/2014/main" id="{9BD8D5E6-04A6-4B3B-AEBD-2327CA58E0F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4548" y="1499938"/>
            <a:ext cx="2401812" cy="452845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群組 21"/>
          <p:cNvGrpSpPr>
            <a:grpSpLocks/>
          </p:cNvGrpSpPr>
          <p:nvPr/>
        </p:nvGrpSpPr>
        <p:grpSpPr bwMode="auto">
          <a:xfrm>
            <a:off x="0" y="425450"/>
            <a:ext cx="6702425" cy="771525"/>
            <a:chOff x="0" y="642314"/>
            <a:chExt cx="6701742" cy="772734"/>
          </a:xfrm>
        </p:grpSpPr>
        <p:grpSp>
          <p:nvGrpSpPr>
            <p:cNvPr id="6" name="群組 11"/>
            <p:cNvGrpSpPr>
              <a:grpSpLocks/>
            </p:cNvGrpSpPr>
            <p:nvPr/>
          </p:nvGrpSpPr>
          <p:grpSpPr bwMode="auto">
            <a:xfrm>
              <a:off x="0" y="642314"/>
              <a:ext cx="533413" cy="772734"/>
              <a:chOff x="0" y="1313645"/>
              <a:chExt cx="533413" cy="772734"/>
            </a:xfrm>
          </p:grpSpPr>
          <p:cxnSp>
            <p:nvCxnSpPr>
              <p:cNvPr id="8" name="直線接點 7"/>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7" name="直線接點 6"/>
            <p:cNvCxnSpPr/>
            <p:nvPr/>
          </p:nvCxnSpPr>
          <p:spPr>
            <a:xfrm flipV="1">
              <a:off x="531759" y="1389608"/>
              <a:ext cx="6169983" cy="1113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61659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800" decel="100000"/>
                                        <p:tgtEl>
                                          <p:spTgt spid="1028"/>
                                        </p:tgtEl>
                                      </p:cBhvr>
                                    </p:animEffect>
                                    <p:anim calcmode="lin" valueType="num">
                                      <p:cBhvr>
                                        <p:cTn id="12" dur="800" decel="100000" fill="hold"/>
                                        <p:tgtEl>
                                          <p:spTgt spid="1028"/>
                                        </p:tgtEl>
                                        <p:attrNameLst>
                                          <p:attrName>style.rotation</p:attrName>
                                        </p:attrNameLst>
                                      </p:cBhvr>
                                      <p:tavLst>
                                        <p:tav tm="0">
                                          <p:val>
                                            <p:fltVal val="-90"/>
                                          </p:val>
                                        </p:tav>
                                        <p:tav tm="100000">
                                          <p:val>
                                            <p:fltVal val="0"/>
                                          </p:val>
                                        </p:tav>
                                      </p:tavLst>
                                    </p:anim>
                                    <p:anim calcmode="lin" valueType="num">
                                      <p:cBhvr>
                                        <p:cTn id="13" dur="800" decel="100000" fill="hold"/>
                                        <p:tgtEl>
                                          <p:spTgt spid="1028"/>
                                        </p:tgtEl>
                                        <p:attrNameLst>
                                          <p:attrName>ppt_x</p:attrName>
                                        </p:attrNameLst>
                                      </p:cBhvr>
                                      <p:tavLst>
                                        <p:tav tm="0">
                                          <p:val>
                                            <p:strVal val="#ppt_x+0.4"/>
                                          </p:val>
                                        </p:tav>
                                        <p:tav tm="100000">
                                          <p:val>
                                            <p:strVal val="#ppt_x-0.05"/>
                                          </p:val>
                                        </p:tav>
                                      </p:tavLst>
                                    </p:anim>
                                    <p:anim calcmode="lin" valueType="num">
                                      <p:cBhvr>
                                        <p:cTn id="14" dur="800" decel="100000" fill="hold"/>
                                        <p:tgtEl>
                                          <p:spTgt spid="102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02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0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 xmlns:a16="http://schemas.microsoft.com/office/drawing/2014/main" id="{1C49BC92-FDE4-40A3-B0AD-3A66354F9A1B}"/>
              </a:ext>
            </a:extLst>
          </p:cNvPr>
          <p:cNvSpPr>
            <a:spLocks noGrp="1"/>
          </p:cNvSpPr>
          <p:nvPr>
            <p:ph type="title"/>
          </p:nvPr>
        </p:nvSpPr>
        <p:spPr>
          <a:xfrm>
            <a:off x="628650" y="365127"/>
            <a:ext cx="7886700" cy="777874"/>
          </a:xfrm>
        </p:spPr>
        <p:txBody>
          <a:bodyPr>
            <a:normAutofit/>
          </a:bodyPr>
          <a:lstStyle/>
          <a:p>
            <a:r>
              <a:rPr lang="zh-TW" altLang="en-US" sz="3600" b="1" dirty="0">
                <a:latin typeface="微軟正黑體" pitchFamily="34" charset="-120"/>
                <a:ea typeface="微軟正黑體" pitchFamily="34" charset="-120"/>
              </a:rPr>
              <a:t>二、保存各族群語言</a:t>
            </a:r>
          </a:p>
        </p:txBody>
      </p:sp>
      <p:grpSp>
        <p:nvGrpSpPr>
          <p:cNvPr id="12" name="群組 11"/>
          <p:cNvGrpSpPr/>
          <p:nvPr/>
        </p:nvGrpSpPr>
        <p:grpSpPr>
          <a:xfrm>
            <a:off x="628650" y="1470757"/>
            <a:ext cx="7886700" cy="4424728"/>
            <a:chOff x="628650" y="1470757"/>
            <a:chExt cx="7886700" cy="4424728"/>
          </a:xfrm>
        </p:grpSpPr>
        <p:sp>
          <p:nvSpPr>
            <p:cNvPr id="13" name="手繪多邊形 12"/>
            <p:cNvSpPr/>
            <p:nvPr/>
          </p:nvSpPr>
          <p:spPr>
            <a:xfrm>
              <a:off x="628650" y="1962515"/>
              <a:ext cx="7886700" cy="1574769"/>
            </a:xfrm>
            <a:custGeom>
              <a:avLst/>
              <a:gdLst>
                <a:gd name="connsiteX0" fmla="*/ 0 w 7886700"/>
                <a:gd name="connsiteY0" fmla="*/ 0 h 2058715"/>
                <a:gd name="connsiteX1" fmla="*/ 7886700 w 7886700"/>
                <a:gd name="connsiteY1" fmla="*/ 0 h 2058715"/>
                <a:gd name="connsiteX2" fmla="*/ 7886700 w 7886700"/>
                <a:gd name="connsiteY2" fmla="*/ 2058715 h 2058715"/>
                <a:gd name="connsiteX3" fmla="*/ 0 w 7886700"/>
                <a:gd name="connsiteY3" fmla="*/ 2058715 h 2058715"/>
                <a:gd name="connsiteX4" fmla="*/ 0 w 7886700"/>
                <a:gd name="connsiteY4" fmla="*/ 0 h 205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2058715">
                  <a:moveTo>
                    <a:pt x="0" y="0"/>
                  </a:moveTo>
                  <a:lnTo>
                    <a:pt x="7886700" y="0"/>
                  </a:lnTo>
                  <a:lnTo>
                    <a:pt x="7886700" y="2058715"/>
                  </a:lnTo>
                  <a:lnTo>
                    <a:pt x="0" y="2058715"/>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2096" tIns="159459" rIns="612096" bIns="199136"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a:latin typeface="微軟正黑體" pitchFamily="34" charset="-120"/>
                  <a:ea typeface="微軟正黑體" pitchFamily="34" charset="-120"/>
                </a:rPr>
                <a:t>原住民族語言研究發展中心</a:t>
              </a:r>
            </a:p>
            <a:p>
              <a:pPr marL="285750" lvl="1" indent="-285750" algn="l" defTabSz="1244600">
                <a:lnSpc>
                  <a:spcPct val="90000"/>
                </a:lnSpc>
                <a:spcBef>
                  <a:spcPct val="0"/>
                </a:spcBef>
                <a:spcAft>
                  <a:spcPct val="15000"/>
                </a:spcAft>
                <a:buChar char="••"/>
              </a:pPr>
              <a:r>
                <a:rPr lang="zh-TW" altLang="en-US" sz="2800" kern="1200" dirty="0">
                  <a:latin typeface="微軟正黑體" pitchFamily="34" charset="-120"/>
                  <a:ea typeface="微軟正黑體" pitchFamily="34" charset="-120"/>
                </a:rPr>
                <a:t>國民教育母語課程</a:t>
              </a:r>
            </a:p>
            <a:p>
              <a:pPr marL="285750" lvl="1" indent="-285750" algn="l" defTabSz="1244600">
                <a:lnSpc>
                  <a:spcPct val="90000"/>
                </a:lnSpc>
                <a:spcBef>
                  <a:spcPct val="0"/>
                </a:spcBef>
                <a:spcAft>
                  <a:spcPct val="15000"/>
                </a:spcAft>
                <a:buChar char="••"/>
              </a:pPr>
              <a:r>
                <a:rPr lang="zh-TW" altLang="en-US" sz="2800" kern="1200" dirty="0">
                  <a:latin typeface="微軟正黑體" pitchFamily="34" charset="-120"/>
                  <a:ea typeface="微軟正黑體" pitchFamily="34" charset="-120"/>
                </a:rPr>
                <a:t>原住民族電視台</a:t>
              </a:r>
            </a:p>
          </p:txBody>
        </p:sp>
        <p:sp>
          <p:nvSpPr>
            <p:cNvPr id="14" name="手繪多邊形 13"/>
            <p:cNvSpPr/>
            <p:nvPr/>
          </p:nvSpPr>
          <p:spPr>
            <a:xfrm>
              <a:off x="1022599" y="1470757"/>
              <a:ext cx="5515298" cy="560661"/>
            </a:xfrm>
            <a:custGeom>
              <a:avLst/>
              <a:gdLst>
                <a:gd name="connsiteX0" fmla="*/ 0 w 5515298"/>
                <a:gd name="connsiteY0" fmla="*/ 93445 h 560661"/>
                <a:gd name="connsiteX1" fmla="*/ 27370 w 5515298"/>
                <a:gd name="connsiteY1" fmla="*/ 27369 h 560661"/>
                <a:gd name="connsiteX2" fmla="*/ 93446 w 5515298"/>
                <a:gd name="connsiteY2" fmla="*/ 0 h 560661"/>
                <a:gd name="connsiteX3" fmla="*/ 5421853 w 5515298"/>
                <a:gd name="connsiteY3" fmla="*/ 0 h 560661"/>
                <a:gd name="connsiteX4" fmla="*/ 5487929 w 5515298"/>
                <a:gd name="connsiteY4" fmla="*/ 27370 h 560661"/>
                <a:gd name="connsiteX5" fmla="*/ 5515298 w 5515298"/>
                <a:gd name="connsiteY5" fmla="*/ 93446 h 560661"/>
                <a:gd name="connsiteX6" fmla="*/ 5515298 w 5515298"/>
                <a:gd name="connsiteY6" fmla="*/ 467216 h 560661"/>
                <a:gd name="connsiteX7" fmla="*/ 5487929 w 5515298"/>
                <a:gd name="connsiteY7" fmla="*/ 533292 h 560661"/>
                <a:gd name="connsiteX8" fmla="*/ 5421853 w 5515298"/>
                <a:gd name="connsiteY8" fmla="*/ 560661 h 560661"/>
                <a:gd name="connsiteX9" fmla="*/ 93445 w 5515298"/>
                <a:gd name="connsiteY9" fmla="*/ 560661 h 560661"/>
                <a:gd name="connsiteX10" fmla="*/ 27369 w 5515298"/>
                <a:gd name="connsiteY10" fmla="*/ 533292 h 560661"/>
                <a:gd name="connsiteX11" fmla="*/ 0 w 5515298"/>
                <a:gd name="connsiteY11" fmla="*/ 467216 h 560661"/>
                <a:gd name="connsiteX12" fmla="*/ 0 w 5515298"/>
                <a:gd name="connsiteY12" fmla="*/ 93445 h 5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15298" h="560661">
                  <a:moveTo>
                    <a:pt x="0" y="93445"/>
                  </a:moveTo>
                  <a:cubicBezTo>
                    <a:pt x="0" y="68662"/>
                    <a:pt x="9845" y="44894"/>
                    <a:pt x="27370" y="27369"/>
                  </a:cubicBezTo>
                  <a:cubicBezTo>
                    <a:pt x="44894" y="9845"/>
                    <a:pt x="68662" y="0"/>
                    <a:pt x="93446" y="0"/>
                  </a:cubicBezTo>
                  <a:lnTo>
                    <a:pt x="5421853" y="0"/>
                  </a:lnTo>
                  <a:cubicBezTo>
                    <a:pt x="5446636" y="0"/>
                    <a:pt x="5470404" y="9845"/>
                    <a:pt x="5487929" y="27370"/>
                  </a:cubicBezTo>
                  <a:cubicBezTo>
                    <a:pt x="5505453" y="44894"/>
                    <a:pt x="5515298" y="68662"/>
                    <a:pt x="5515298" y="93446"/>
                  </a:cubicBezTo>
                  <a:lnTo>
                    <a:pt x="5515298" y="467216"/>
                  </a:lnTo>
                  <a:cubicBezTo>
                    <a:pt x="5515298" y="491999"/>
                    <a:pt x="5505453" y="515767"/>
                    <a:pt x="5487929" y="533292"/>
                  </a:cubicBezTo>
                  <a:cubicBezTo>
                    <a:pt x="5470405" y="550816"/>
                    <a:pt x="5446637" y="560661"/>
                    <a:pt x="5421853" y="560661"/>
                  </a:cubicBezTo>
                  <a:lnTo>
                    <a:pt x="93445" y="560661"/>
                  </a:lnTo>
                  <a:cubicBezTo>
                    <a:pt x="68662" y="560661"/>
                    <a:pt x="44894" y="550816"/>
                    <a:pt x="27369" y="533292"/>
                  </a:cubicBezTo>
                  <a:cubicBezTo>
                    <a:pt x="9845" y="515768"/>
                    <a:pt x="0" y="492000"/>
                    <a:pt x="0" y="467216"/>
                  </a:cubicBezTo>
                  <a:lnTo>
                    <a:pt x="0" y="934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038" tIns="27369" rIns="236038" bIns="27369" numCol="1" spcCol="1270" anchor="ctr" anchorCtr="0">
              <a:noAutofit/>
            </a:bodyPr>
            <a:lstStyle/>
            <a:p>
              <a:pPr lvl="0" algn="l" defTabSz="1244600">
                <a:lnSpc>
                  <a:spcPct val="90000"/>
                </a:lnSpc>
                <a:spcBef>
                  <a:spcPct val="0"/>
                </a:spcBef>
                <a:spcAft>
                  <a:spcPct val="35000"/>
                </a:spcAft>
              </a:pPr>
              <a:r>
                <a:rPr lang="zh-TW" altLang="en-US" sz="2800" kern="1200" dirty="0">
                  <a:latin typeface="微軟正黑體" pitchFamily="34" charset="-120"/>
                  <a:ea typeface="微軟正黑體" pitchFamily="34" charset="-120"/>
                </a:rPr>
                <a:t>原住民族</a:t>
              </a:r>
            </a:p>
          </p:txBody>
        </p:sp>
        <p:sp>
          <p:nvSpPr>
            <p:cNvPr id="15" name="手繪多邊形 14"/>
            <p:cNvSpPr/>
            <p:nvPr/>
          </p:nvSpPr>
          <p:spPr>
            <a:xfrm>
              <a:off x="628650" y="4271771"/>
              <a:ext cx="7886700" cy="1623714"/>
            </a:xfrm>
            <a:custGeom>
              <a:avLst/>
              <a:gdLst>
                <a:gd name="connsiteX0" fmla="*/ 0 w 7886700"/>
                <a:gd name="connsiteY0" fmla="*/ 0 h 2058715"/>
                <a:gd name="connsiteX1" fmla="*/ 7886700 w 7886700"/>
                <a:gd name="connsiteY1" fmla="*/ 0 h 2058715"/>
                <a:gd name="connsiteX2" fmla="*/ 7886700 w 7886700"/>
                <a:gd name="connsiteY2" fmla="*/ 2058715 h 2058715"/>
                <a:gd name="connsiteX3" fmla="*/ 0 w 7886700"/>
                <a:gd name="connsiteY3" fmla="*/ 2058715 h 2058715"/>
                <a:gd name="connsiteX4" fmla="*/ 0 w 7886700"/>
                <a:gd name="connsiteY4" fmla="*/ 0 h 205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2058715">
                  <a:moveTo>
                    <a:pt x="0" y="0"/>
                  </a:moveTo>
                  <a:lnTo>
                    <a:pt x="7886700" y="0"/>
                  </a:lnTo>
                  <a:lnTo>
                    <a:pt x="7886700" y="2058715"/>
                  </a:lnTo>
                  <a:lnTo>
                    <a:pt x="0" y="2058715"/>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2096" tIns="159459" rIns="612096" bIns="199136"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a:latin typeface="微軟正黑體" pitchFamily="34" charset="-120"/>
                  <a:ea typeface="微軟正黑體" pitchFamily="34" charset="-120"/>
                </a:rPr>
                <a:t>國民小學母語課程</a:t>
              </a:r>
            </a:p>
            <a:p>
              <a:pPr marL="285750" lvl="1" indent="-285750" algn="l" defTabSz="1244600">
                <a:lnSpc>
                  <a:spcPct val="90000"/>
                </a:lnSpc>
                <a:spcBef>
                  <a:spcPct val="0"/>
                </a:spcBef>
                <a:spcAft>
                  <a:spcPct val="15000"/>
                </a:spcAft>
                <a:buChar char="••"/>
              </a:pPr>
              <a:r>
                <a:rPr lang="zh-TW" altLang="en-US" sz="2800" kern="1200" dirty="0">
                  <a:latin typeface="微軟正黑體" pitchFamily="34" charset="-120"/>
                  <a:ea typeface="微軟正黑體" pitchFamily="34" charset="-120"/>
                </a:rPr>
                <a:t>客家電視台</a:t>
              </a:r>
            </a:p>
            <a:p>
              <a:pPr marL="285750" lvl="1" indent="-285750" algn="l" defTabSz="1244600">
                <a:lnSpc>
                  <a:spcPct val="90000"/>
                </a:lnSpc>
                <a:spcBef>
                  <a:spcPct val="0"/>
                </a:spcBef>
                <a:spcAft>
                  <a:spcPct val="15000"/>
                </a:spcAft>
                <a:buChar char="••"/>
              </a:pPr>
              <a:r>
                <a:rPr lang="zh-TW" altLang="en-US" sz="2800" kern="1200" dirty="0">
                  <a:latin typeface="微軟正黑體" pitchFamily="34" charset="-120"/>
                  <a:ea typeface="微軟正黑體" pitchFamily="34" charset="-120"/>
                </a:rPr>
                <a:t>台語電視台</a:t>
              </a:r>
            </a:p>
          </p:txBody>
        </p:sp>
        <p:sp>
          <p:nvSpPr>
            <p:cNvPr id="16" name="手繪多邊形 15"/>
            <p:cNvSpPr/>
            <p:nvPr/>
          </p:nvSpPr>
          <p:spPr>
            <a:xfrm>
              <a:off x="1022985" y="3733618"/>
              <a:ext cx="5520690" cy="609782"/>
            </a:xfrm>
            <a:custGeom>
              <a:avLst/>
              <a:gdLst>
                <a:gd name="connsiteX0" fmla="*/ 0 w 5520690"/>
                <a:gd name="connsiteY0" fmla="*/ 22968 h 137807"/>
                <a:gd name="connsiteX1" fmla="*/ 6727 w 5520690"/>
                <a:gd name="connsiteY1" fmla="*/ 6727 h 137807"/>
                <a:gd name="connsiteX2" fmla="*/ 22968 w 5520690"/>
                <a:gd name="connsiteY2" fmla="*/ 0 h 137807"/>
                <a:gd name="connsiteX3" fmla="*/ 5497722 w 5520690"/>
                <a:gd name="connsiteY3" fmla="*/ 0 h 137807"/>
                <a:gd name="connsiteX4" fmla="*/ 5513963 w 5520690"/>
                <a:gd name="connsiteY4" fmla="*/ 6727 h 137807"/>
                <a:gd name="connsiteX5" fmla="*/ 5520690 w 5520690"/>
                <a:gd name="connsiteY5" fmla="*/ 22968 h 137807"/>
                <a:gd name="connsiteX6" fmla="*/ 5520690 w 5520690"/>
                <a:gd name="connsiteY6" fmla="*/ 114839 h 137807"/>
                <a:gd name="connsiteX7" fmla="*/ 5513963 w 5520690"/>
                <a:gd name="connsiteY7" fmla="*/ 131080 h 137807"/>
                <a:gd name="connsiteX8" fmla="*/ 5497722 w 5520690"/>
                <a:gd name="connsiteY8" fmla="*/ 137807 h 137807"/>
                <a:gd name="connsiteX9" fmla="*/ 22968 w 5520690"/>
                <a:gd name="connsiteY9" fmla="*/ 137807 h 137807"/>
                <a:gd name="connsiteX10" fmla="*/ 6727 w 5520690"/>
                <a:gd name="connsiteY10" fmla="*/ 131080 h 137807"/>
                <a:gd name="connsiteX11" fmla="*/ 0 w 5520690"/>
                <a:gd name="connsiteY11" fmla="*/ 114839 h 137807"/>
                <a:gd name="connsiteX12" fmla="*/ 0 w 5520690"/>
                <a:gd name="connsiteY12" fmla="*/ 22968 h 13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0690" h="137807">
                  <a:moveTo>
                    <a:pt x="0" y="22968"/>
                  </a:moveTo>
                  <a:cubicBezTo>
                    <a:pt x="0" y="16877"/>
                    <a:pt x="2420" y="11035"/>
                    <a:pt x="6727" y="6727"/>
                  </a:cubicBezTo>
                  <a:cubicBezTo>
                    <a:pt x="11034" y="2420"/>
                    <a:pt x="16876" y="0"/>
                    <a:pt x="22968" y="0"/>
                  </a:cubicBezTo>
                  <a:lnTo>
                    <a:pt x="5497722" y="0"/>
                  </a:lnTo>
                  <a:cubicBezTo>
                    <a:pt x="5503813" y="0"/>
                    <a:pt x="5509655" y="2420"/>
                    <a:pt x="5513963" y="6727"/>
                  </a:cubicBezTo>
                  <a:cubicBezTo>
                    <a:pt x="5518270" y="11034"/>
                    <a:pt x="5520690" y="16876"/>
                    <a:pt x="5520690" y="22968"/>
                  </a:cubicBezTo>
                  <a:lnTo>
                    <a:pt x="5520690" y="114839"/>
                  </a:lnTo>
                  <a:cubicBezTo>
                    <a:pt x="5520690" y="120930"/>
                    <a:pt x="5518270" y="126772"/>
                    <a:pt x="5513963" y="131080"/>
                  </a:cubicBezTo>
                  <a:cubicBezTo>
                    <a:pt x="5509656" y="135387"/>
                    <a:pt x="5503814" y="137807"/>
                    <a:pt x="5497722" y="137807"/>
                  </a:cubicBezTo>
                  <a:lnTo>
                    <a:pt x="22968" y="137807"/>
                  </a:lnTo>
                  <a:cubicBezTo>
                    <a:pt x="16877" y="137807"/>
                    <a:pt x="11035" y="135387"/>
                    <a:pt x="6727" y="131080"/>
                  </a:cubicBezTo>
                  <a:cubicBezTo>
                    <a:pt x="2420" y="126773"/>
                    <a:pt x="0" y="120931"/>
                    <a:pt x="0" y="114839"/>
                  </a:cubicBezTo>
                  <a:lnTo>
                    <a:pt x="0" y="229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396" tIns="6727" rIns="215396" bIns="6727" numCol="1" spcCol="1270" anchor="ctr" anchorCtr="0">
              <a:noAutofit/>
            </a:bodyPr>
            <a:lstStyle/>
            <a:p>
              <a:pPr lvl="0" algn="l" defTabSz="1244600">
                <a:lnSpc>
                  <a:spcPct val="90000"/>
                </a:lnSpc>
                <a:spcBef>
                  <a:spcPct val="0"/>
                </a:spcBef>
                <a:spcAft>
                  <a:spcPct val="35000"/>
                </a:spcAft>
              </a:pPr>
              <a:r>
                <a:rPr lang="zh-TW" altLang="en-US" sz="2800" kern="1200" dirty="0">
                  <a:latin typeface="微軟正黑體" pitchFamily="34" charset="-120"/>
                  <a:ea typeface="微軟正黑體" pitchFamily="34" charset="-120"/>
                </a:rPr>
                <a:t>其他族群</a:t>
              </a:r>
            </a:p>
          </p:txBody>
        </p:sp>
      </p:grpSp>
      <p:pic>
        <p:nvPicPr>
          <p:cNvPr id="2050" name="Picture 2" descr="ãåæ°ææ´»å èªè¨ãçåçæå°çµæ">
            <a:extLst>
              <a:ext uri="{FF2B5EF4-FFF2-40B4-BE49-F238E27FC236}">
                <a16:creationId xmlns="" xmlns:a16="http://schemas.microsoft.com/office/drawing/2014/main" id="{AC1FE0E4-B380-442A-BF41-5C5B409C42C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89892">
            <a:off x="6323486" y="1636514"/>
            <a:ext cx="2416711" cy="412524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ãå®¢å§ææ´»åãçåçæå°çµæ">
            <a:extLst>
              <a:ext uri="{FF2B5EF4-FFF2-40B4-BE49-F238E27FC236}">
                <a16:creationId xmlns="" xmlns:a16="http://schemas.microsoft.com/office/drawing/2014/main" id="{BAA70ED2-5279-43BA-8125-F4133507E26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905785">
            <a:off x="4717746" y="2857351"/>
            <a:ext cx="2211249" cy="3617621"/>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ãåæ°å°ãçåçæå°çµæ">
            <a:extLst>
              <a:ext uri="{FF2B5EF4-FFF2-40B4-BE49-F238E27FC236}">
                <a16:creationId xmlns="" xmlns:a16="http://schemas.microsoft.com/office/drawing/2014/main" id="{DEDA4E0B-51D4-4CFC-B248-8D08474B89DC}"/>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11412" y="697831"/>
            <a:ext cx="1308301" cy="75136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群組 21"/>
          <p:cNvGrpSpPr>
            <a:grpSpLocks/>
          </p:cNvGrpSpPr>
          <p:nvPr/>
        </p:nvGrpSpPr>
        <p:grpSpPr bwMode="auto">
          <a:xfrm>
            <a:off x="0" y="425450"/>
            <a:ext cx="6702425" cy="771525"/>
            <a:chOff x="0" y="642314"/>
            <a:chExt cx="6701742" cy="772734"/>
          </a:xfrm>
        </p:grpSpPr>
        <p:grpSp>
          <p:nvGrpSpPr>
            <p:cNvPr id="8" name="群組 11"/>
            <p:cNvGrpSpPr>
              <a:grpSpLocks/>
            </p:cNvGrpSpPr>
            <p:nvPr/>
          </p:nvGrpSpPr>
          <p:grpSpPr bwMode="auto">
            <a:xfrm>
              <a:off x="0" y="642314"/>
              <a:ext cx="533413" cy="772734"/>
              <a:chOff x="0" y="1313645"/>
              <a:chExt cx="533413" cy="772734"/>
            </a:xfrm>
          </p:grpSpPr>
          <p:cxnSp>
            <p:nvCxnSpPr>
              <p:cNvPr id="10" name="直線接點 9"/>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9" name="直線接點 8"/>
            <p:cNvCxnSpPr/>
            <p:nvPr/>
          </p:nvCxnSpPr>
          <p:spPr>
            <a:xfrm flipV="1">
              <a:off x="531759" y="1389608"/>
              <a:ext cx="6169983" cy="1113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6720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800" decel="100000"/>
                                        <p:tgtEl>
                                          <p:spTgt spid="2050"/>
                                        </p:tgtEl>
                                      </p:cBhvr>
                                    </p:animEffect>
                                    <p:anim calcmode="lin" valueType="num">
                                      <p:cBhvr>
                                        <p:cTn id="12" dur="800" decel="100000" fill="hold"/>
                                        <p:tgtEl>
                                          <p:spTgt spid="2050"/>
                                        </p:tgtEl>
                                        <p:attrNameLst>
                                          <p:attrName>style.rotation</p:attrName>
                                        </p:attrNameLst>
                                      </p:cBhvr>
                                      <p:tavLst>
                                        <p:tav tm="0">
                                          <p:val>
                                            <p:fltVal val="-90"/>
                                          </p:val>
                                        </p:tav>
                                        <p:tav tm="100000">
                                          <p:val>
                                            <p:fltVal val="0"/>
                                          </p:val>
                                        </p:tav>
                                      </p:tavLst>
                                    </p:anim>
                                    <p:anim calcmode="lin" valueType="num">
                                      <p:cBhvr>
                                        <p:cTn id="13" dur="800" decel="100000" fill="hold"/>
                                        <p:tgtEl>
                                          <p:spTgt spid="2050"/>
                                        </p:tgtEl>
                                        <p:attrNameLst>
                                          <p:attrName>ppt_x</p:attrName>
                                        </p:attrNameLst>
                                      </p:cBhvr>
                                      <p:tavLst>
                                        <p:tav tm="0">
                                          <p:val>
                                            <p:strVal val="#ppt_x+0.4"/>
                                          </p:val>
                                        </p:tav>
                                        <p:tav tm="100000">
                                          <p:val>
                                            <p:strVal val="#ppt_x-0.05"/>
                                          </p:val>
                                        </p:tav>
                                      </p:tavLst>
                                    </p:anim>
                                    <p:anim calcmode="lin" valueType="num">
                                      <p:cBhvr>
                                        <p:cTn id="14" dur="800" decel="100000" fill="hold"/>
                                        <p:tgtEl>
                                          <p:spTgt spid="205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30" presetClass="entr" presetSubtype="0" fill="hold" nodeType="after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800" decel="100000"/>
                                        <p:tgtEl>
                                          <p:spTgt spid="2052"/>
                                        </p:tgtEl>
                                      </p:cBhvr>
                                    </p:animEffect>
                                    <p:anim calcmode="lin" valueType="num">
                                      <p:cBhvr>
                                        <p:cTn id="21" dur="800" decel="100000" fill="hold"/>
                                        <p:tgtEl>
                                          <p:spTgt spid="2052"/>
                                        </p:tgtEl>
                                        <p:attrNameLst>
                                          <p:attrName>style.rotation</p:attrName>
                                        </p:attrNameLst>
                                      </p:cBhvr>
                                      <p:tavLst>
                                        <p:tav tm="0">
                                          <p:val>
                                            <p:fltVal val="-90"/>
                                          </p:val>
                                        </p:tav>
                                        <p:tav tm="100000">
                                          <p:val>
                                            <p:fltVal val="0"/>
                                          </p:val>
                                        </p:tav>
                                      </p:tavLst>
                                    </p:anim>
                                    <p:anim calcmode="lin" valueType="num">
                                      <p:cBhvr>
                                        <p:cTn id="22" dur="800" decel="100000" fill="hold"/>
                                        <p:tgtEl>
                                          <p:spTgt spid="2052"/>
                                        </p:tgtEl>
                                        <p:attrNameLst>
                                          <p:attrName>ppt_x</p:attrName>
                                        </p:attrNameLst>
                                      </p:cBhvr>
                                      <p:tavLst>
                                        <p:tav tm="0">
                                          <p:val>
                                            <p:strVal val="#ppt_x+0.4"/>
                                          </p:val>
                                        </p:tav>
                                        <p:tav tm="100000">
                                          <p:val>
                                            <p:strVal val="#ppt_x-0.05"/>
                                          </p:val>
                                        </p:tav>
                                      </p:tavLst>
                                    </p:anim>
                                    <p:anim calcmode="lin" valueType="num">
                                      <p:cBhvr>
                                        <p:cTn id="23" dur="800" decel="100000" fill="hold"/>
                                        <p:tgtEl>
                                          <p:spTgt spid="2052"/>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2052"/>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2052"/>
                                        </p:tgtEl>
                                        <p:attrNameLst>
                                          <p:attrName>ppt_y</p:attrName>
                                        </p:attrNameLst>
                                      </p:cBhvr>
                                      <p:tavLst>
                                        <p:tav tm="0">
                                          <p:val>
                                            <p:strVal val="#ppt_y+0.1"/>
                                          </p:val>
                                        </p:tav>
                                        <p:tav tm="100000">
                                          <p:val>
                                            <p:strVal val="#ppt_y"/>
                                          </p:val>
                                        </p:tav>
                                      </p:tavLst>
                                    </p:anim>
                                  </p:childTnLst>
                                </p:cTn>
                              </p:par>
                            </p:childTnLst>
                          </p:cTn>
                        </p:par>
                        <p:par>
                          <p:cTn id="26" fill="hold">
                            <p:stCondLst>
                              <p:cond delay="2500"/>
                            </p:stCondLst>
                            <p:childTnLst>
                              <p:par>
                                <p:cTn id="27" presetID="30"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800" decel="100000"/>
                                        <p:tgtEl>
                                          <p:spTgt spid="17"/>
                                        </p:tgtEl>
                                      </p:cBhvr>
                                    </p:animEffect>
                                    <p:anim calcmode="lin" valueType="num">
                                      <p:cBhvr>
                                        <p:cTn id="30" dur="800" decel="100000" fill="hold"/>
                                        <p:tgtEl>
                                          <p:spTgt spid="17"/>
                                        </p:tgtEl>
                                        <p:attrNameLst>
                                          <p:attrName>style.rotation</p:attrName>
                                        </p:attrNameLst>
                                      </p:cBhvr>
                                      <p:tavLst>
                                        <p:tav tm="0">
                                          <p:val>
                                            <p:fltVal val="-90"/>
                                          </p:val>
                                        </p:tav>
                                        <p:tav tm="100000">
                                          <p:val>
                                            <p:fltVal val="0"/>
                                          </p:val>
                                        </p:tav>
                                      </p:tavLst>
                                    </p:anim>
                                    <p:anim calcmode="lin" valueType="num">
                                      <p:cBhvr>
                                        <p:cTn id="31" dur="800" decel="100000" fill="hold"/>
                                        <p:tgtEl>
                                          <p:spTgt spid="17"/>
                                        </p:tgtEl>
                                        <p:attrNameLst>
                                          <p:attrName>ppt_x</p:attrName>
                                        </p:attrNameLst>
                                      </p:cBhvr>
                                      <p:tavLst>
                                        <p:tav tm="0">
                                          <p:val>
                                            <p:strVal val="#ppt_x+0.4"/>
                                          </p:val>
                                        </p:tav>
                                        <p:tav tm="100000">
                                          <p:val>
                                            <p:strVal val="#ppt_x-0.05"/>
                                          </p:val>
                                        </p:tav>
                                      </p:tavLst>
                                    </p:anim>
                                    <p:anim calcmode="lin" valueType="num">
                                      <p:cBhvr>
                                        <p:cTn id="32" dur="800" decel="100000" fill="hold"/>
                                        <p:tgtEl>
                                          <p:spTgt spid="17"/>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 xmlns:a16="http://schemas.microsoft.com/office/drawing/2014/main" id="{1C49BC92-FDE4-40A3-B0AD-3A66354F9A1B}"/>
              </a:ext>
            </a:extLst>
          </p:cNvPr>
          <p:cNvSpPr>
            <a:spLocks noGrp="1"/>
          </p:cNvSpPr>
          <p:nvPr>
            <p:ph type="title"/>
          </p:nvPr>
        </p:nvSpPr>
        <p:spPr>
          <a:xfrm>
            <a:off x="628650" y="365127"/>
            <a:ext cx="7886700" cy="777874"/>
          </a:xfrm>
        </p:spPr>
        <p:txBody>
          <a:bodyPr>
            <a:normAutofit/>
          </a:bodyPr>
          <a:lstStyle/>
          <a:p>
            <a:r>
              <a:rPr lang="zh-TW" altLang="en-US" sz="3600" b="1" dirty="0">
                <a:latin typeface="微軟正黑體" pitchFamily="34" charset="-120"/>
                <a:ea typeface="微軟正黑體" pitchFamily="34" charset="-120"/>
              </a:rPr>
              <a:t>三、維護原住民族部落的自治地位</a:t>
            </a:r>
          </a:p>
        </p:txBody>
      </p:sp>
      <p:sp>
        <p:nvSpPr>
          <p:cNvPr id="5" name="內容版面配置區 4">
            <a:extLst>
              <a:ext uri="{FF2B5EF4-FFF2-40B4-BE49-F238E27FC236}">
                <a16:creationId xmlns="" xmlns:a16="http://schemas.microsoft.com/office/drawing/2014/main" id="{C063A9FD-B9E6-4954-BD81-1DF2881C5D03}"/>
              </a:ext>
            </a:extLst>
          </p:cNvPr>
          <p:cNvSpPr>
            <a:spLocks noGrp="1"/>
          </p:cNvSpPr>
          <p:nvPr>
            <p:ph idx="1"/>
          </p:nvPr>
        </p:nvSpPr>
        <p:spPr>
          <a:xfrm>
            <a:off x="628650" y="1287380"/>
            <a:ext cx="7886700" cy="4889584"/>
          </a:xfrm>
        </p:spPr>
        <p:txBody>
          <a:bodyPr>
            <a:normAutofit/>
          </a:bodyPr>
          <a:lstStyle/>
          <a:p>
            <a:pPr marL="514350" indent="-514350">
              <a:lnSpc>
                <a:spcPct val="150000"/>
              </a:lnSpc>
            </a:pPr>
            <a:r>
              <a:rPr lang="zh-TW" altLang="en-US" b="1" dirty="0">
                <a:latin typeface="微軟正黑體" pitchFamily="34" charset="-120"/>
                <a:ea typeface="微軟正黑體" pitchFamily="34" charset="-120"/>
              </a:rPr>
              <a:t>什麼是原住民傳統領域？</a:t>
            </a:r>
            <a:endParaRPr lang="en-US" altLang="zh-TW" b="1" dirty="0">
              <a:latin typeface="微軟正黑體" pitchFamily="34" charset="-120"/>
              <a:ea typeface="微軟正黑體" pitchFamily="34" charset="-120"/>
            </a:endParaRPr>
          </a:p>
          <a:p>
            <a:pPr marL="514350" indent="-514350">
              <a:lnSpc>
                <a:spcPct val="150000"/>
              </a:lnSpc>
            </a:pPr>
            <a:r>
              <a:rPr lang="zh-TW" altLang="en-US" dirty="0">
                <a:latin typeface="微軟正黑體" pitchFamily="34" charset="-120"/>
                <a:ea typeface="微軟正黑體" pitchFamily="34" charset="-120"/>
              </a:rPr>
              <a:t>傳統領域是指原住民傳統領域，是原住民原本的生活空間，包括部落所在地、耕地、獵場、漁場、聖地等，也包括海域與河流。</a:t>
            </a:r>
            <a:endParaRPr lang="en-US" altLang="zh-TW" dirty="0">
              <a:latin typeface="微軟正黑體" pitchFamily="34" charset="-120"/>
              <a:ea typeface="微軟正黑體" pitchFamily="34" charset="-120"/>
            </a:endParaRPr>
          </a:p>
          <a:p>
            <a:pPr marL="514350" indent="-514350">
              <a:lnSpc>
                <a:spcPct val="150000"/>
              </a:lnSpc>
            </a:pPr>
            <a:r>
              <a:rPr lang="zh-TW" altLang="en-US" dirty="0">
                <a:latin typeface="微軟正黑體" pitchFamily="34" charset="-120"/>
                <a:ea typeface="微軟正黑體" pitchFamily="34" charset="-120"/>
              </a:rPr>
              <a:t>原住民原本的土地制度是共有制，土地大多屬於家族、氏族或部落共同擁有，甚至幾個部落共同擁有，很少屬於私人擁有。</a:t>
            </a:r>
          </a:p>
        </p:txBody>
      </p:sp>
      <p:grpSp>
        <p:nvGrpSpPr>
          <p:cNvPr id="6" name="群組 21"/>
          <p:cNvGrpSpPr>
            <a:grpSpLocks/>
          </p:cNvGrpSpPr>
          <p:nvPr/>
        </p:nvGrpSpPr>
        <p:grpSpPr bwMode="auto">
          <a:xfrm>
            <a:off x="0" y="425450"/>
            <a:ext cx="6702425" cy="771525"/>
            <a:chOff x="0" y="642314"/>
            <a:chExt cx="6701742" cy="772734"/>
          </a:xfrm>
        </p:grpSpPr>
        <p:grpSp>
          <p:nvGrpSpPr>
            <p:cNvPr id="7" name="群組 11"/>
            <p:cNvGrpSpPr>
              <a:grpSpLocks/>
            </p:cNvGrpSpPr>
            <p:nvPr/>
          </p:nvGrpSpPr>
          <p:grpSpPr bwMode="auto">
            <a:xfrm>
              <a:off x="0" y="642314"/>
              <a:ext cx="533413" cy="772734"/>
              <a:chOff x="0" y="1313645"/>
              <a:chExt cx="533413" cy="772734"/>
            </a:xfrm>
          </p:grpSpPr>
          <p:cxnSp>
            <p:nvCxnSpPr>
              <p:cNvPr id="9" name="直線接點 8"/>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8" name="直線接點 7"/>
            <p:cNvCxnSpPr/>
            <p:nvPr/>
          </p:nvCxnSpPr>
          <p:spPr>
            <a:xfrm flipV="1">
              <a:off x="531759" y="1389608"/>
              <a:ext cx="6169983" cy="1113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62009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 xmlns:a16="http://schemas.microsoft.com/office/drawing/2014/main" id="{1C49BC92-FDE4-40A3-B0AD-3A66354F9A1B}"/>
              </a:ext>
            </a:extLst>
          </p:cNvPr>
          <p:cNvSpPr>
            <a:spLocks noGrp="1"/>
          </p:cNvSpPr>
          <p:nvPr>
            <p:ph type="title"/>
          </p:nvPr>
        </p:nvSpPr>
        <p:spPr>
          <a:xfrm>
            <a:off x="628650" y="365127"/>
            <a:ext cx="7886700" cy="777874"/>
          </a:xfrm>
        </p:spPr>
        <p:txBody>
          <a:bodyPr>
            <a:normAutofit/>
          </a:bodyPr>
          <a:lstStyle/>
          <a:p>
            <a:endParaRPr lang="zh-TW" altLang="en-US" sz="3600" b="1" dirty="0">
              <a:latin typeface="微軟正黑體" pitchFamily="34" charset="-120"/>
              <a:ea typeface="微軟正黑體" pitchFamily="34" charset="-120"/>
            </a:endParaRPr>
          </a:p>
        </p:txBody>
      </p:sp>
      <p:sp>
        <p:nvSpPr>
          <p:cNvPr id="5" name="內容版面配置區 4">
            <a:extLst>
              <a:ext uri="{FF2B5EF4-FFF2-40B4-BE49-F238E27FC236}">
                <a16:creationId xmlns="" xmlns:a16="http://schemas.microsoft.com/office/drawing/2014/main" id="{C063A9FD-B9E6-4954-BD81-1DF2881C5D03}"/>
              </a:ext>
            </a:extLst>
          </p:cNvPr>
          <p:cNvSpPr>
            <a:spLocks noGrp="1"/>
          </p:cNvSpPr>
          <p:nvPr>
            <p:ph idx="1"/>
          </p:nvPr>
        </p:nvSpPr>
        <p:spPr>
          <a:xfrm>
            <a:off x="628650" y="1287380"/>
            <a:ext cx="7886700" cy="4889584"/>
          </a:xfrm>
        </p:spPr>
        <p:txBody>
          <a:bodyPr>
            <a:normAutofit/>
          </a:bodyPr>
          <a:lstStyle/>
          <a:p>
            <a:pPr marL="514350" indent="-514350">
              <a:lnSpc>
                <a:spcPct val="150000"/>
              </a:lnSpc>
            </a:pPr>
            <a:endParaRPr lang="zh-TW" altLang="en-US" dirty="0">
              <a:latin typeface="微軟正黑體" pitchFamily="34" charset="-120"/>
              <a:ea typeface="微軟正黑體" pitchFamily="34" charset="-120"/>
            </a:endParaRPr>
          </a:p>
        </p:txBody>
      </p:sp>
      <p:grpSp>
        <p:nvGrpSpPr>
          <p:cNvPr id="6" name="群組 21"/>
          <p:cNvGrpSpPr>
            <a:grpSpLocks/>
          </p:cNvGrpSpPr>
          <p:nvPr/>
        </p:nvGrpSpPr>
        <p:grpSpPr bwMode="auto">
          <a:xfrm>
            <a:off x="0" y="425450"/>
            <a:ext cx="6702425" cy="771525"/>
            <a:chOff x="0" y="642314"/>
            <a:chExt cx="6701742" cy="772734"/>
          </a:xfrm>
        </p:grpSpPr>
        <p:grpSp>
          <p:nvGrpSpPr>
            <p:cNvPr id="7" name="群組 11"/>
            <p:cNvGrpSpPr>
              <a:grpSpLocks/>
            </p:cNvGrpSpPr>
            <p:nvPr/>
          </p:nvGrpSpPr>
          <p:grpSpPr bwMode="auto">
            <a:xfrm>
              <a:off x="0" y="642314"/>
              <a:ext cx="533413" cy="772734"/>
              <a:chOff x="0" y="1313645"/>
              <a:chExt cx="533413" cy="772734"/>
            </a:xfrm>
          </p:grpSpPr>
          <p:cxnSp>
            <p:nvCxnSpPr>
              <p:cNvPr id="9" name="直線接點 8"/>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8" name="直線接點 7"/>
            <p:cNvCxnSpPr/>
            <p:nvPr/>
          </p:nvCxnSpPr>
          <p:spPr>
            <a:xfrm flipV="1">
              <a:off x="531759" y="1389608"/>
              <a:ext cx="6169983" cy="11130"/>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3" cstate="print"/>
          <a:srcRect/>
          <a:stretch>
            <a:fillRect/>
          </a:stretch>
        </p:blipFill>
        <p:spPr bwMode="auto">
          <a:xfrm>
            <a:off x="79191" y="1196975"/>
            <a:ext cx="8336389" cy="4947257"/>
          </a:xfrm>
          <a:prstGeom prst="rect">
            <a:avLst/>
          </a:prstGeom>
          <a:ln>
            <a:noFill/>
          </a:ln>
          <a:effectLst>
            <a:softEdge rad="112500"/>
          </a:effectLst>
        </p:spPr>
      </p:pic>
    </p:spTree>
    <p:extLst>
      <p:ext uri="{BB962C8B-B14F-4D97-AF65-F5344CB8AC3E}">
        <p14:creationId xmlns:p14="http://schemas.microsoft.com/office/powerpoint/2010/main" xmlns="" val="280592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800" decel="100000"/>
                                        <p:tgtEl>
                                          <p:spTgt spid="2050"/>
                                        </p:tgtEl>
                                      </p:cBhvr>
                                    </p:animEffect>
                                    <p:anim calcmode="lin" valueType="num">
                                      <p:cBhvr>
                                        <p:cTn id="13" dur="800" decel="100000" fill="hold"/>
                                        <p:tgtEl>
                                          <p:spTgt spid="2050"/>
                                        </p:tgtEl>
                                        <p:attrNameLst>
                                          <p:attrName>style.rotation</p:attrName>
                                        </p:attrNameLst>
                                      </p:cBhvr>
                                      <p:tavLst>
                                        <p:tav tm="0">
                                          <p:val>
                                            <p:fltVal val="-90"/>
                                          </p:val>
                                        </p:tav>
                                        <p:tav tm="100000">
                                          <p:val>
                                            <p:fltVal val="0"/>
                                          </p:val>
                                        </p:tav>
                                      </p:tavLst>
                                    </p:anim>
                                    <p:anim calcmode="lin" valueType="num">
                                      <p:cBhvr>
                                        <p:cTn id="14" dur="800" decel="100000" fill="hold"/>
                                        <p:tgtEl>
                                          <p:spTgt spid="2050"/>
                                        </p:tgtEl>
                                        <p:attrNameLst>
                                          <p:attrName>ppt_x</p:attrName>
                                        </p:attrNameLst>
                                      </p:cBhvr>
                                      <p:tavLst>
                                        <p:tav tm="0">
                                          <p:val>
                                            <p:strVal val="#ppt_x+0.4"/>
                                          </p:val>
                                        </p:tav>
                                        <p:tav tm="100000">
                                          <p:val>
                                            <p:strVal val="#ppt_x-0.05"/>
                                          </p:val>
                                        </p:tav>
                                      </p:tavLst>
                                    </p:anim>
                                    <p:anim calcmode="lin" valueType="num">
                                      <p:cBhvr>
                                        <p:cTn id="15" dur="800" decel="100000" fill="hold"/>
                                        <p:tgtEl>
                                          <p:spTgt spid="205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xit" presetSubtype="0" fill="hold" nodeType="clickEffect">
                                  <p:stCondLst>
                                    <p:cond delay="0"/>
                                  </p:stCondLst>
                                  <p:childTnLst>
                                    <p:animEffect transition="out" filter="fade">
                                      <p:cBhvr>
                                        <p:cTn id="21" dur="800" accel="100000">
                                          <p:stCondLst>
                                            <p:cond delay="200"/>
                                          </p:stCondLst>
                                        </p:cTn>
                                        <p:tgtEl>
                                          <p:spTgt spid="2050"/>
                                        </p:tgtEl>
                                      </p:cBhvr>
                                    </p:animEffect>
                                    <p:anim calcmode="lin" valueType="num">
                                      <p:cBhvr>
                                        <p:cTn id="22" dur="800" accel="100000">
                                          <p:stCondLst>
                                            <p:cond delay="200"/>
                                          </p:stCondLst>
                                        </p:cTn>
                                        <p:tgtEl>
                                          <p:spTgt spid="2050"/>
                                        </p:tgtEl>
                                        <p:attrNameLst>
                                          <p:attrName>style.rotation</p:attrName>
                                        </p:attrNameLst>
                                      </p:cBhvr>
                                      <p:tavLst>
                                        <p:tav tm="0">
                                          <p:val>
                                            <p:fltVal val="0"/>
                                          </p:val>
                                        </p:tav>
                                        <p:tav tm="100000">
                                          <p:val>
                                            <p:fltVal val="-90"/>
                                          </p:val>
                                        </p:tav>
                                      </p:tavLst>
                                    </p:anim>
                                    <p:anim calcmode="lin" valueType="num">
                                      <p:cBhvr>
                                        <p:cTn id="23" dur="200" decel="100000"/>
                                        <p:tgtEl>
                                          <p:spTgt spid="2050"/>
                                        </p:tgtEl>
                                        <p:attrNameLst>
                                          <p:attrName>ppt_x</p:attrName>
                                        </p:attrNameLst>
                                      </p:cBhvr>
                                      <p:tavLst>
                                        <p:tav tm="0">
                                          <p:val>
                                            <p:strVal val="ppt_x"/>
                                          </p:val>
                                        </p:tav>
                                        <p:tav tm="100000">
                                          <p:val>
                                            <p:strVal val="ppt_x-0.05"/>
                                          </p:val>
                                        </p:tav>
                                      </p:tavLst>
                                    </p:anim>
                                    <p:anim calcmode="lin" valueType="num">
                                      <p:cBhvr>
                                        <p:cTn id="24" dur="200" decel="100000"/>
                                        <p:tgtEl>
                                          <p:spTgt spid="2050"/>
                                        </p:tgtEl>
                                        <p:attrNameLst>
                                          <p:attrName>ppt_y</p:attrName>
                                        </p:attrNameLst>
                                      </p:cBhvr>
                                      <p:tavLst>
                                        <p:tav tm="0">
                                          <p:val>
                                            <p:strVal val="ppt_y"/>
                                          </p:val>
                                        </p:tav>
                                        <p:tav tm="100000">
                                          <p:val>
                                            <p:strVal val="ppt_y+0.1"/>
                                          </p:val>
                                        </p:tav>
                                      </p:tavLst>
                                    </p:anim>
                                    <p:anim calcmode="lin" valueType="num">
                                      <p:cBhvr>
                                        <p:cTn id="25" dur="800" accel="100000">
                                          <p:stCondLst>
                                            <p:cond delay="200"/>
                                          </p:stCondLst>
                                        </p:cTn>
                                        <p:tgtEl>
                                          <p:spTgt spid="2050"/>
                                        </p:tgtEl>
                                        <p:attrNameLst>
                                          <p:attrName>ppt_x</p:attrName>
                                        </p:attrNameLst>
                                      </p:cBhvr>
                                      <p:tavLst>
                                        <p:tav tm="0">
                                          <p:val>
                                            <p:strVal val="ppt_x"/>
                                          </p:val>
                                        </p:tav>
                                        <p:tav tm="100000">
                                          <p:val>
                                            <p:strVal val="ppt_x+0.4+0.05"/>
                                          </p:val>
                                        </p:tav>
                                      </p:tavLst>
                                    </p:anim>
                                    <p:anim calcmode="lin" valueType="num">
                                      <p:cBhvr>
                                        <p:cTn id="26" dur="800" accel="100000">
                                          <p:stCondLst>
                                            <p:cond delay="200"/>
                                          </p:stCondLst>
                                        </p:cTn>
                                        <p:tgtEl>
                                          <p:spTgt spid="2050"/>
                                        </p:tgtEl>
                                        <p:attrNameLst>
                                          <p:attrName>ppt_y</p:attrName>
                                        </p:attrNameLst>
                                      </p:cBhvr>
                                      <p:tavLst>
                                        <p:tav tm="0">
                                          <p:val>
                                            <p:strVal val="ppt_y"/>
                                          </p:val>
                                        </p:tav>
                                        <p:tav tm="100000">
                                          <p:val>
                                            <p:strVal val="ppt_y-0.4-0.1"/>
                                          </p:val>
                                        </p:tav>
                                      </p:tavLst>
                                    </p:anim>
                                    <p:set>
                                      <p:cBhvr>
                                        <p:cTn id="27" dur="1" fill="hold">
                                          <p:stCondLst>
                                            <p:cond delay="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2015</a:t>
            </a:r>
            <a:r>
              <a:rPr lang="zh-TW" altLang="en-US" dirty="0" smtClean="0"/>
              <a:t>修改原住民族基本法</a:t>
            </a:r>
            <a:endParaRPr lang="zh-TW" altLang="en-US" dirty="0"/>
          </a:p>
        </p:txBody>
      </p:sp>
      <p:sp>
        <p:nvSpPr>
          <p:cNvPr id="3" name="內容版面配置區 2"/>
          <p:cNvSpPr>
            <a:spLocks noGrp="1"/>
          </p:cNvSpPr>
          <p:nvPr>
            <p:ph idx="1"/>
          </p:nvPr>
        </p:nvSpPr>
        <p:spPr/>
        <p:txBody>
          <a:bodyPr/>
          <a:lstStyle/>
          <a:p>
            <a:r>
              <a:rPr lang="zh-TW" altLang="en-US" dirty="0" smtClean="0"/>
              <a:t>明定部落可依傳統規範，擬定組織章程，部落應設部落會議</a:t>
            </a:r>
            <a:endParaRPr lang="zh-TW" altLang="en-US" dirty="0"/>
          </a:p>
        </p:txBody>
      </p:sp>
    </p:spTree>
    <p:extLst>
      <p:ext uri="{BB962C8B-B14F-4D97-AF65-F5344CB8AC3E}">
        <p14:creationId xmlns:p14="http://schemas.microsoft.com/office/powerpoint/2010/main" xmlns="" val="15204108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itchFamily="34" charset="-120"/>
                <a:ea typeface="微軟正黑體" pitchFamily="34" charset="-120"/>
              </a:rPr>
              <a:t>四、培育原住民族人才</a:t>
            </a:r>
            <a:endParaRPr lang="zh-TW" altLang="en-US" dirty="0"/>
          </a:p>
        </p:txBody>
      </p:sp>
      <p:sp>
        <p:nvSpPr>
          <p:cNvPr id="3" name="內容版面配置區 2"/>
          <p:cNvSpPr>
            <a:spLocks noGrp="1"/>
          </p:cNvSpPr>
          <p:nvPr>
            <p:ph idx="1"/>
          </p:nvPr>
        </p:nvSpPr>
        <p:spPr/>
        <p:txBody>
          <a:bodyPr/>
          <a:lstStyle/>
          <a:p>
            <a:r>
              <a:rPr lang="en-US" altLang="zh-TW" dirty="0" smtClean="0"/>
              <a:t>2001</a:t>
            </a:r>
            <a:r>
              <a:rPr lang="zh-TW" altLang="en-US" dirty="0" smtClean="0"/>
              <a:t>東華大學設立</a:t>
            </a:r>
            <a:r>
              <a:rPr lang="zh-TW" altLang="en-US" dirty="0" smtClean="0">
                <a:latin typeface="新細明體"/>
                <a:ea typeface="新細明體"/>
              </a:rPr>
              <a:t>「</a:t>
            </a:r>
            <a:r>
              <a:rPr lang="zh-TW" altLang="en-US" dirty="0" smtClean="0"/>
              <a:t>原住民民族學院</a:t>
            </a:r>
            <a:r>
              <a:rPr lang="zh-TW" altLang="en-US" dirty="0" smtClean="0">
                <a:latin typeface="新細明體"/>
                <a:ea typeface="新細明體"/>
              </a:rPr>
              <a:t>」</a:t>
            </a:r>
            <a:endParaRPr lang="en-US" altLang="zh-TW" dirty="0" smtClean="0">
              <a:latin typeface="新細明體"/>
              <a:ea typeface="新細明體"/>
            </a:endParaRPr>
          </a:p>
          <a:p>
            <a:r>
              <a:rPr lang="zh-TW" altLang="en-US" dirty="0">
                <a:latin typeface="新細明體"/>
                <a:ea typeface="新細明體"/>
              </a:rPr>
              <a:t>大學未來也會</a:t>
            </a:r>
            <a:r>
              <a:rPr lang="zh-TW" altLang="en-US" dirty="0" smtClean="0">
                <a:latin typeface="新細明體"/>
                <a:ea typeface="新細明體"/>
              </a:rPr>
              <a:t>開設原住民專班</a:t>
            </a:r>
            <a:endParaRPr lang="en-US" altLang="zh-TW" dirty="0" smtClean="0">
              <a:latin typeface="新細明體"/>
              <a:ea typeface="新細明體"/>
            </a:endParaRPr>
          </a:p>
          <a:p>
            <a:endParaRPr lang="zh-TW" altLang="en-US" dirty="0"/>
          </a:p>
        </p:txBody>
      </p:sp>
    </p:spTree>
    <p:extLst>
      <p:ext uri="{BB962C8B-B14F-4D97-AF65-F5344CB8AC3E}">
        <p14:creationId xmlns:p14="http://schemas.microsoft.com/office/powerpoint/2010/main" xmlns="" val="253028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內容版面配置區 12"/>
          <p:cNvSpPr>
            <a:spLocks noGrp="1"/>
          </p:cNvSpPr>
          <p:nvPr>
            <p:ph idx="1"/>
          </p:nvPr>
        </p:nvSpPr>
        <p:spPr>
          <a:xfrm>
            <a:off x="628650" y="854242"/>
            <a:ext cx="7886700" cy="5322721"/>
          </a:xfrm>
        </p:spPr>
        <p:txBody>
          <a:bodyPr>
            <a:normAutofit/>
          </a:bodyPr>
          <a:lstStyle/>
          <a:p>
            <a:r>
              <a:rPr lang="zh-TW" altLang="en-US" sz="3000" dirty="0">
                <a:latin typeface="微軟正黑體" pitchFamily="34" charset="-120"/>
                <a:ea typeface="微軟正黑體" pitchFamily="34" charset="-120"/>
              </a:rPr>
              <a:t>也就是說，我們都希望可以</a:t>
            </a:r>
            <a:r>
              <a:rPr lang="en-US" altLang="zh-TW" sz="3000" dirty="0">
                <a:latin typeface="微軟正黑體" pitchFamily="34" charset="-120"/>
                <a:ea typeface="微軟正黑體" pitchFamily="34" charset="-120"/>
              </a:rPr>
              <a:t>……</a:t>
            </a:r>
          </a:p>
          <a:p>
            <a:endParaRPr lang="zh-TW" altLang="en-US" sz="3000" dirty="0">
              <a:latin typeface="微軟正黑體" pitchFamily="34" charset="-120"/>
              <a:ea typeface="微軟正黑體" pitchFamily="34" charset="-120"/>
            </a:endParaRPr>
          </a:p>
        </p:txBody>
      </p:sp>
      <p:grpSp>
        <p:nvGrpSpPr>
          <p:cNvPr id="12" name="群組 11">
            <a:extLst>
              <a:ext uri="{FF2B5EF4-FFF2-40B4-BE49-F238E27FC236}">
                <a16:creationId xmlns="" xmlns:a16="http://schemas.microsoft.com/office/drawing/2014/main" id="{97A8630C-B10A-4634-A223-D738BA5E49F0}"/>
              </a:ext>
            </a:extLst>
          </p:cNvPr>
          <p:cNvGrpSpPr/>
          <p:nvPr/>
        </p:nvGrpSpPr>
        <p:grpSpPr>
          <a:xfrm>
            <a:off x="479413" y="1589026"/>
            <a:ext cx="2430000" cy="3745052"/>
            <a:chOff x="477078" y="2416628"/>
            <a:chExt cx="3240000" cy="3745052"/>
          </a:xfrm>
        </p:grpSpPr>
        <p:pic>
          <p:nvPicPr>
            <p:cNvPr id="8" name="圖形 7" descr="跳舞">
              <a:extLst>
                <a:ext uri="{FF2B5EF4-FFF2-40B4-BE49-F238E27FC236}">
                  <a16:creationId xmlns="" xmlns:a16="http://schemas.microsoft.com/office/drawing/2014/main" id="{AE5374B3-ECF7-490D-8A05-82FC4EE67EE2}"/>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a:off x="477078" y="2416628"/>
              <a:ext cx="3240000" cy="3240000"/>
            </a:xfrm>
            <a:prstGeom prst="rect">
              <a:avLst/>
            </a:prstGeom>
          </p:spPr>
        </p:pic>
        <p:sp>
          <p:nvSpPr>
            <p:cNvPr id="10" name="文字方塊 9">
              <a:extLst>
                <a:ext uri="{FF2B5EF4-FFF2-40B4-BE49-F238E27FC236}">
                  <a16:creationId xmlns="" xmlns:a16="http://schemas.microsoft.com/office/drawing/2014/main" id="{DFC1EF35-7A80-42CB-8973-C703B1D67456}"/>
                </a:ext>
              </a:extLst>
            </p:cNvPr>
            <p:cNvSpPr txBox="1"/>
            <p:nvPr/>
          </p:nvSpPr>
          <p:spPr>
            <a:xfrm>
              <a:off x="684103" y="5576905"/>
              <a:ext cx="2982013" cy="584775"/>
            </a:xfrm>
            <a:prstGeom prst="rect">
              <a:avLst/>
            </a:prstGeom>
            <a:noFill/>
          </p:spPr>
          <p:txBody>
            <a:bodyPr wrap="none" rtlCol="0">
              <a:spAutoFit/>
            </a:bodyPr>
            <a:lstStyle/>
            <a:p>
              <a:r>
                <a:rPr lang="zh-TW" altLang="en-US" sz="3200" dirty="0">
                  <a:latin typeface="微軟正黑體" pitchFamily="34" charset="-120"/>
                  <a:ea typeface="微軟正黑體" pitchFamily="34" charset="-120"/>
                </a:rPr>
                <a:t>勇敢做自己</a:t>
              </a:r>
            </a:p>
          </p:txBody>
        </p:sp>
      </p:grpSp>
      <p:grpSp>
        <p:nvGrpSpPr>
          <p:cNvPr id="17" name="群組 16">
            <a:extLst>
              <a:ext uri="{FF2B5EF4-FFF2-40B4-BE49-F238E27FC236}">
                <a16:creationId xmlns="" xmlns:a16="http://schemas.microsoft.com/office/drawing/2014/main" id="{55846F89-953C-408F-92CD-78FE282F0170}"/>
              </a:ext>
            </a:extLst>
          </p:cNvPr>
          <p:cNvGrpSpPr/>
          <p:nvPr/>
        </p:nvGrpSpPr>
        <p:grpSpPr>
          <a:xfrm>
            <a:off x="3280914" y="1589026"/>
            <a:ext cx="2430000" cy="3720988"/>
            <a:chOff x="4278294" y="2395142"/>
            <a:chExt cx="3240000" cy="3720988"/>
          </a:xfrm>
        </p:grpSpPr>
        <p:pic>
          <p:nvPicPr>
            <p:cNvPr id="16" name="圖形 15" descr="集體成功">
              <a:extLst>
                <a:ext uri="{FF2B5EF4-FFF2-40B4-BE49-F238E27FC236}">
                  <a16:creationId xmlns="" xmlns:a16="http://schemas.microsoft.com/office/drawing/2014/main" id="{401264C8-A4BA-459A-9929-E6CCEC8B5E56}"/>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p:blipFill>
          <p:spPr>
            <a:xfrm>
              <a:off x="4278294" y="2395142"/>
              <a:ext cx="3240000" cy="3240000"/>
            </a:xfrm>
            <a:prstGeom prst="rect">
              <a:avLst/>
            </a:prstGeom>
          </p:spPr>
        </p:pic>
        <p:sp>
          <p:nvSpPr>
            <p:cNvPr id="20" name="文字方塊 19">
              <a:extLst>
                <a:ext uri="{FF2B5EF4-FFF2-40B4-BE49-F238E27FC236}">
                  <a16:creationId xmlns="" xmlns:a16="http://schemas.microsoft.com/office/drawing/2014/main" id="{4DD74AF7-A596-4BC9-A110-971F48355E44}"/>
                </a:ext>
              </a:extLst>
            </p:cNvPr>
            <p:cNvSpPr txBox="1"/>
            <p:nvPr/>
          </p:nvSpPr>
          <p:spPr>
            <a:xfrm>
              <a:off x="4507325" y="5531355"/>
              <a:ext cx="2982013" cy="584775"/>
            </a:xfrm>
            <a:prstGeom prst="rect">
              <a:avLst/>
            </a:prstGeom>
            <a:noFill/>
          </p:spPr>
          <p:txBody>
            <a:bodyPr wrap="none" rtlCol="0">
              <a:spAutoFit/>
            </a:bodyPr>
            <a:lstStyle/>
            <a:p>
              <a:r>
                <a:rPr lang="zh-TW" altLang="en-US" sz="3200" dirty="0">
                  <a:latin typeface="微軟正黑體" pitchFamily="34" charset="-120"/>
                  <a:ea typeface="微軟正黑體" pitchFamily="34" charset="-120"/>
                </a:rPr>
                <a:t>無差別對待</a:t>
              </a:r>
            </a:p>
          </p:txBody>
        </p:sp>
      </p:grpSp>
      <p:grpSp>
        <p:nvGrpSpPr>
          <p:cNvPr id="18" name="群組 17">
            <a:extLst>
              <a:ext uri="{FF2B5EF4-FFF2-40B4-BE49-F238E27FC236}">
                <a16:creationId xmlns="" xmlns:a16="http://schemas.microsoft.com/office/drawing/2014/main" id="{D6A33C6F-BC27-4E79-82B9-0F60C906FD1B}"/>
              </a:ext>
            </a:extLst>
          </p:cNvPr>
          <p:cNvGrpSpPr/>
          <p:nvPr/>
        </p:nvGrpSpPr>
        <p:grpSpPr>
          <a:xfrm>
            <a:off x="6178659" y="1589026"/>
            <a:ext cx="2430000" cy="3745050"/>
            <a:chOff x="8286339" y="2395142"/>
            <a:chExt cx="3240000" cy="3745050"/>
          </a:xfrm>
        </p:grpSpPr>
        <p:pic>
          <p:nvPicPr>
            <p:cNvPr id="14" name="圖形 13" descr="通用存取">
              <a:extLst>
                <a:ext uri="{FF2B5EF4-FFF2-40B4-BE49-F238E27FC236}">
                  <a16:creationId xmlns="" xmlns:a16="http://schemas.microsoft.com/office/drawing/2014/main" id="{579770CC-6E06-42DA-9740-8BBC1E5087B2}"/>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p:blipFill>
          <p:spPr>
            <a:xfrm>
              <a:off x="8286339" y="2395142"/>
              <a:ext cx="3240000" cy="3240000"/>
            </a:xfrm>
            <a:prstGeom prst="rect">
              <a:avLst/>
            </a:prstGeom>
          </p:spPr>
        </p:pic>
        <p:sp>
          <p:nvSpPr>
            <p:cNvPr id="21" name="文字方塊 20">
              <a:extLst>
                <a:ext uri="{FF2B5EF4-FFF2-40B4-BE49-F238E27FC236}">
                  <a16:creationId xmlns="" xmlns:a16="http://schemas.microsoft.com/office/drawing/2014/main" id="{CE45985B-F05C-4111-B14A-C06BEC94792E}"/>
                </a:ext>
              </a:extLst>
            </p:cNvPr>
            <p:cNvSpPr txBox="1"/>
            <p:nvPr/>
          </p:nvSpPr>
          <p:spPr>
            <a:xfrm>
              <a:off x="8403075" y="5555417"/>
              <a:ext cx="2982013" cy="584775"/>
            </a:xfrm>
            <a:prstGeom prst="rect">
              <a:avLst/>
            </a:prstGeom>
            <a:noFill/>
          </p:spPr>
          <p:txBody>
            <a:bodyPr wrap="none" rtlCol="0">
              <a:spAutoFit/>
            </a:bodyPr>
            <a:lstStyle/>
            <a:p>
              <a:r>
                <a:rPr lang="zh-TW" altLang="en-US" sz="3200" dirty="0">
                  <a:latin typeface="微軟正黑體" pitchFamily="34" charset="-120"/>
                  <a:ea typeface="微軟正黑體" pitchFamily="34" charset="-120"/>
                </a:rPr>
                <a:t>去除不平等</a:t>
              </a:r>
            </a:p>
          </p:txBody>
        </p:sp>
      </p:grpSp>
    </p:spTree>
    <p:extLst>
      <p:ext uri="{BB962C8B-B14F-4D97-AF65-F5344CB8AC3E}">
        <p14:creationId xmlns:p14="http://schemas.microsoft.com/office/powerpoint/2010/main" xmlns="" val="330561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 xmlns:a16="http://schemas.microsoft.com/office/drawing/2014/main" id="{1C49BC92-FDE4-40A3-B0AD-3A66354F9A1B}"/>
              </a:ext>
            </a:extLst>
          </p:cNvPr>
          <p:cNvSpPr>
            <a:spLocks noGrp="1"/>
          </p:cNvSpPr>
          <p:nvPr>
            <p:ph type="title"/>
          </p:nvPr>
        </p:nvSpPr>
        <p:spPr>
          <a:xfrm>
            <a:off x="628650" y="365127"/>
            <a:ext cx="7886700" cy="798656"/>
          </a:xfrm>
        </p:spPr>
        <p:txBody>
          <a:bodyPr>
            <a:normAutofit/>
          </a:bodyPr>
          <a:lstStyle/>
          <a:p>
            <a:r>
              <a:rPr lang="zh-TW" altLang="en-US" sz="3600" b="1" dirty="0">
                <a:latin typeface="微軟正黑體" pitchFamily="34" charset="-120"/>
                <a:ea typeface="微軟正黑體" pitchFamily="34" charset="-120"/>
              </a:rPr>
              <a:t>四、培育原住民族人才</a:t>
            </a:r>
          </a:p>
        </p:txBody>
      </p:sp>
      <p:pic>
        <p:nvPicPr>
          <p:cNvPr id="4098" name="Picture 2" descr="https://www.naer.edu.tw/ezfiles/0/1000/img/16/667584992.jpg">
            <a:extLst>
              <a:ext uri="{FF2B5EF4-FFF2-40B4-BE49-F238E27FC236}">
                <a16:creationId xmlns="" xmlns:a16="http://schemas.microsoft.com/office/drawing/2014/main" id="{FA8463E2-A14E-442B-B199-7E10F724331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t="14641"/>
          <a:stretch>
            <a:fillRect/>
          </a:stretch>
        </p:blipFill>
        <p:spPr bwMode="auto">
          <a:xfrm>
            <a:off x="210787" y="1460667"/>
            <a:ext cx="8783275" cy="490450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群組 21"/>
          <p:cNvGrpSpPr>
            <a:grpSpLocks/>
          </p:cNvGrpSpPr>
          <p:nvPr/>
        </p:nvGrpSpPr>
        <p:grpSpPr bwMode="auto">
          <a:xfrm>
            <a:off x="0" y="425450"/>
            <a:ext cx="6702425" cy="771525"/>
            <a:chOff x="0" y="642314"/>
            <a:chExt cx="6701742" cy="772734"/>
          </a:xfrm>
        </p:grpSpPr>
        <p:grpSp>
          <p:nvGrpSpPr>
            <p:cNvPr id="6" name="群組 11"/>
            <p:cNvGrpSpPr>
              <a:grpSpLocks/>
            </p:cNvGrpSpPr>
            <p:nvPr/>
          </p:nvGrpSpPr>
          <p:grpSpPr bwMode="auto">
            <a:xfrm>
              <a:off x="0" y="642314"/>
              <a:ext cx="533413" cy="772734"/>
              <a:chOff x="0" y="1313645"/>
              <a:chExt cx="533413" cy="772734"/>
            </a:xfrm>
          </p:grpSpPr>
          <p:cxnSp>
            <p:nvCxnSpPr>
              <p:cNvPr id="8" name="直線接點 7"/>
              <p:cNvCxnSpPr/>
              <p:nvPr/>
            </p:nvCxnSpPr>
            <p:spPr>
              <a:xfrm flipV="1">
                <a:off x="0" y="1644362"/>
                <a:ext cx="531759" cy="4420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520647" y="1313645"/>
                <a:ext cx="12699" cy="77273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7" name="直線接點 6"/>
            <p:cNvCxnSpPr/>
            <p:nvPr/>
          </p:nvCxnSpPr>
          <p:spPr>
            <a:xfrm flipV="1">
              <a:off x="531759" y="1389608"/>
              <a:ext cx="6169983" cy="1113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2532578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A278B8F4-1F57-4390-A237-096A41229CCE}"/>
              </a:ext>
            </a:extLst>
          </p:cNvPr>
          <p:cNvSpPr>
            <a:spLocks noGrp="1"/>
          </p:cNvSpPr>
          <p:nvPr>
            <p:ph idx="1"/>
          </p:nvPr>
        </p:nvSpPr>
        <p:spPr>
          <a:xfrm>
            <a:off x="457200" y="1246910"/>
            <a:ext cx="8229600" cy="4879254"/>
          </a:xfrm>
        </p:spPr>
        <p:txBody>
          <a:bodyPr>
            <a:noAutofit/>
          </a:bodyPr>
          <a:lstStyle/>
          <a:p>
            <a:pPr>
              <a:lnSpc>
                <a:spcPct val="150000"/>
              </a:lnSpc>
            </a:pPr>
            <a:r>
              <a:rPr lang="zh-TW" altLang="en-US" sz="3000" dirty="0">
                <a:latin typeface="微軟正黑體" pitchFamily="34" charset="-120"/>
                <a:ea typeface="微軟正黑體" pitchFamily="34" charset="-120"/>
              </a:rPr>
              <a:t>長年考究台灣食物歷史、勤於田野踏查的作家陳淑華，發表新書</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灶邊煮語</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挖掘台灣庶民飲食之聲。寫作過程中，她發現客家菜討厭勾芡，講求原味。客語在水煮類的主要動詞就是「炆」和「煲」，差別在於前者是大鍋、後者是小鍋，不像閩南語有「炕」、「𤉙」、「煨」、「燖」等等好幾個動詞。</a:t>
            </a:r>
            <a:endParaRPr lang="en-US" altLang="zh-TW" sz="3000" dirty="0">
              <a:latin typeface="微軟正黑體" pitchFamily="34" charset="-120"/>
              <a:ea typeface="微軟正黑體" pitchFamily="34" charset="-120"/>
            </a:endParaRPr>
          </a:p>
        </p:txBody>
      </p:sp>
      <p:sp>
        <p:nvSpPr>
          <p:cNvPr id="5" name="標題 1"/>
          <p:cNvSpPr txBox="1">
            <a:spLocks/>
          </p:cNvSpPr>
          <p:nvPr/>
        </p:nvSpPr>
        <p:spPr>
          <a:xfrm>
            <a:off x="46038" y="158750"/>
            <a:ext cx="2244725" cy="746125"/>
          </a:xfrm>
          <a:prstGeom prst="rect">
            <a:avLst/>
          </a:prstGeom>
        </p:spPr>
        <p:txBody>
          <a:bodyPr/>
          <a:lstStyle/>
          <a:p>
            <a:pPr algn="ctr" eaLnBrk="1" hangingPunct="1">
              <a:defRPr/>
            </a:pPr>
            <a:r>
              <a:rPr kumimoji="0" lang="zh-TW" altLang="en-US" sz="3600" b="1" dirty="0">
                <a:latin typeface="微軟正黑體" pitchFamily="34" charset="-120"/>
                <a:ea typeface="微軟正黑體" pitchFamily="34" charset="-120"/>
                <a:cs typeface="+mj-cs"/>
              </a:rPr>
              <a:t>課後練習</a:t>
            </a:r>
          </a:p>
        </p:txBody>
      </p:sp>
    </p:spTree>
    <p:extLst>
      <p:ext uri="{BB962C8B-B14F-4D97-AF65-F5344CB8AC3E}">
        <p14:creationId xmlns:p14="http://schemas.microsoft.com/office/powerpoint/2010/main" xmlns="" val="8663349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380010"/>
            <a:ext cx="7886700" cy="5796954"/>
          </a:xfrm>
        </p:spPr>
        <p:txBody>
          <a:bodyPr>
            <a:normAutofit lnSpcReduction="10000"/>
          </a:bodyPr>
          <a:lstStyle/>
          <a:p>
            <a:pPr>
              <a:lnSpc>
                <a:spcPct val="150000"/>
              </a:lnSpc>
            </a:pPr>
            <a:r>
              <a:rPr lang="zh-TW" altLang="en-US" sz="3000" dirty="0">
                <a:latin typeface="微軟正黑體" pitchFamily="34" charset="-120"/>
                <a:ea typeface="微軟正黑體" pitchFamily="34" charset="-120"/>
              </a:rPr>
              <a:t>但是在醃漬發酵類，客語的動詞就很多變化，有「滷」、「醬」、「揤」、「臘」等等，而閩南語主要就是「豉」一個字。關於上述文字的解讀，下列敘述何者正確？　</a:t>
            </a:r>
            <a:endParaRPr lang="en-US" altLang="zh-TW" sz="3000" dirty="0">
              <a:latin typeface="微軟正黑體" pitchFamily="34" charset="-120"/>
              <a:ea typeface="微軟正黑體" pitchFamily="34" charset="-120"/>
            </a:endParaRPr>
          </a:p>
          <a:p>
            <a:pPr>
              <a:lnSpc>
                <a:spcPct val="150000"/>
              </a:lnSpc>
              <a:buNone/>
            </a:pPr>
            <a:r>
              <a:rPr lang="en-US" altLang="zh-TW" sz="3000" dirty="0">
                <a:latin typeface="微軟正黑體" pitchFamily="34" charset="-120"/>
                <a:ea typeface="微軟正黑體" pitchFamily="34" charset="-120"/>
              </a:rPr>
              <a:t>(A)</a:t>
            </a:r>
            <a:r>
              <a:rPr lang="zh-TW" altLang="en-US" sz="3000" dirty="0">
                <a:latin typeface="微軟正黑體" pitchFamily="34" charset="-120"/>
                <a:ea typeface="微軟正黑體" pitchFamily="34" charset="-120"/>
              </a:rPr>
              <a:t>語言可建構自我認同與文化認同　</a:t>
            </a:r>
            <a:endParaRPr lang="en-US" altLang="zh-TW" sz="3000" dirty="0">
              <a:latin typeface="微軟正黑體" pitchFamily="34" charset="-120"/>
              <a:ea typeface="微軟正黑體" pitchFamily="34" charset="-120"/>
            </a:endParaRPr>
          </a:p>
          <a:p>
            <a:pPr>
              <a:lnSpc>
                <a:spcPct val="150000"/>
              </a:lnSpc>
              <a:buNone/>
            </a:pPr>
            <a:r>
              <a:rPr lang="en-US" altLang="zh-TW" sz="3000" dirty="0">
                <a:latin typeface="微軟正黑體" pitchFamily="34" charset="-120"/>
                <a:ea typeface="微軟正黑體" pitchFamily="34" charset="-120"/>
              </a:rPr>
              <a:t>(B)</a:t>
            </a:r>
            <a:r>
              <a:rPr lang="zh-TW" altLang="en-US" sz="3000" dirty="0">
                <a:latin typeface="微軟正黑體" pitchFamily="34" charset="-120"/>
                <a:ea typeface="微軟正黑體" pitchFamily="34" charset="-120"/>
              </a:rPr>
              <a:t>語言的使用存在著階級的差異　</a:t>
            </a:r>
            <a:endParaRPr lang="en-US" altLang="zh-TW" sz="3000" dirty="0">
              <a:latin typeface="微軟正黑體" pitchFamily="34" charset="-120"/>
              <a:ea typeface="微軟正黑體" pitchFamily="34" charset="-120"/>
            </a:endParaRPr>
          </a:p>
          <a:p>
            <a:pPr>
              <a:lnSpc>
                <a:spcPct val="150000"/>
              </a:lnSpc>
              <a:buNone/>
            </a:pPr>
            <a:r>
              <a:rPr lang="en-US" altLang="zh-TW" sz="3000" dirty="0">
                <a:latin typeface="微軟正黑體" pitchFamily="34" charset="-120"/>
                <a:ea typeface="微軟正黑體" pitchFamily="34" charset="-120"/>
              </a:rPr>
              <a:t>(C)</a:t>
            </a:r>
            <a:r>
              <a:rPr lang="zh-TW" altLang="en-US" sz="3000" dirty="0">
                <a:latin typeface="微軟正黑體" pitchFamily="34" charset="-120"/>
                <a:ea typeface="微軟正黑體" pitchFamily="34" charset="-120"/>
              </a:rPr>
              <a:t>相異的族群有不同的語言　</a:t>
            </a:r>
            <a:endParaRPr lang="en-US" altLang="zh-TW" sz="3000" dirty="0">
              <a:latin typeface="微軟正黑體" pitchFamily="34" charset="-120"/>
              <a:ea typeface="微軟正黑體" pitchFamily="34" charset="-120"/>
            </a:endParaRPr>
          </a:p>
          <a:p>
            <a:pPr>
              <a:lnSpc>
                <a:spcPct val="150000"/>
              </a:lnSpc>
              <a:buNone/>
            </a:pPr>
            <a:r>
              <a:rPr lang="en-US" altLang="zh-TW" sz="3000" dirty="0">
                <a:latin typeface="微軟正黑體" pitchFamily="34" charset="-120"/>
                <a:ea typeface="微軟正黑體" pitchFamily="34" charset="-120"/>
              </a:rPr>
              <a:t>(D)</a:t>
            </a:r>
            <a:r>
              <a:rPr lang="zh-TW" altLang="en-US" sz="3000" dirty="0">
                <a:latin typeface="微軟正黑體" pitchFamily="34" charset="-120"/>
                <a:ea typeface="微軟正黑體" pitchFamily="34" charset="-120"/>
              </a:rPr>
              <a:t>語言反應生活型態的差異。</a:t>
            </a:r>
          </a:p>
        </p:txBody>
      </p:sp>
      <p:sp>
        <p:nvSpPr>
          <p:cNvPr id="3" name="框架 2"/>
          <p:cNvSpPr/>
          <p:nvPr/>
        </p:nvSpPr>
        <p:spPr>
          <a:xfrm>
            <a:off x="575375" y="5358575"/>
            <a:ext cx="5362286" cy="780968"/>
          </a:xfrm>
          <a:prstGeom prst="frame">
            <a:avLst>
              <a:gd name="adj1" fmla="val 6451"/>
            </a:avLst>
          </a:prstGeom>
          <a:solidFill>
            <a:srgbClr val="E46C0A"/>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6F099CB9-C030-415C-A427-F9CD7101B5BA}"/>
              </a:ext>
            </a:extLst>
          </p:cNvPr>
          <p:cNvSpPr>
            <a:spLocks noGrp="1"/>
          </p:cNvSpPr>
          <p:nvPr>
            <p:ph idx="1"/>
          </p:nvPr>
        </p:nvSpPr>
        <p:spPr>
          <a:solidFill>
            <a:schemeClr val="accent2">
              <a:lumMod val="20000"/>
              <a:lumOff val="80000"/>
            </a:schemeClr>
          </a:solidFill>
        </p:spPr>
        <p:txBody>
          <a:bodyPr>
            <a:normAutofit fontScale="92500" lnSpcReduction="10000"/>
          </a:bodyPr>
          <a:lstStyle/>
          <a:p>
            <a:pPr marL="0" indent="0">
              <a:lnSpc>
                <a:spcPct val="150000"/>
              </a:lnSpc>
              <a:buNone/>
            </a:pPr>
            <a:r>
              <a:rPr lang="zh-TW" altLang="zh-TW" sz="3000" dirty="0">
                <a:latin typeface="微軟正黑體" pitchFamily="34" charset="-120"/>
                <a:ea typeface="微軟正黑體" pitchFamily="34" charset="-120"/>
              </a:rPr>
              <a:t>【解析】</a:t>
            </a:r>
            <a:r>
              <a:rPr lang="en-US" altLang="zh-TW" sz="3000" dirty="0">
                <a:latin typeface="微軟正黑體" pitchFamily="34" charset="-120"/>
                <a:ea typeface="微軟正黑體" pitchFamily="34" charset="-120"/>
              </a:rPr>
              <a:t/>
            </a:r>
            <a:br>
              <a:rPr lang="en-US" altLang="zh-TW" sz="3000" dirty="0">
                <a:latin typeface="微軟正黑體" pitchFamily="34" charset="-120"/>
                <a:ea typeface="微軟正黑體" pitchFamily="34" charset="-120"/>
              </a:rPr>
            </a:br>
            <a:r>
              <a:rPr lang="zh-TW" altLang="en-US" sz="3000" dirty="0">
                <a:latin typeface="微軟正黑體" pitchFamily="34" charset="-120"/>
                <a:ea typeface="微軟正黑體" pitchFamily="34" charset="-120"/>
              </a:rPr>
              <a:t>題幹內文說明了閩客不同的飲食文化，使其使用的文字與辭彙有所差異，因此可以此文解讀「語言反應生活型態的差異」。</a:t>
            </a:r>
            <a:endParaRPr lang="en-US" altLang="zh-TW" sz="3000" dirty="0">
              <a:latin typeface="微軟正黑體" pitchFamily="34" charset="-120"/>
              <a:ea typeface="微軟正黑體" pitchFamily="34" charset="-120"/>
            </a:endParaRPr>
          </a:p>
          <a:p>
            <a:pPr marL="0" indent="0">
              <a:lnSpc>
                <a:spcPct val="150000"/>
              </a:lnSpc>
              <a:buNone/>
            </a:pPr>
            <a:r>
              <a:rPr lang="en-US" altLang="zh-TW" sz="3000" dirty="0">
                <a:latin typeface="微軟正黑體" pitchFamily="34" charset="-120"/>
                <a:ea typeface="微軟正黑體" pitchFamily="34" charset="-120"/>
              </a:rPr>
              <a:t>(A)</a:t>
            </a:r>
            <a:r>
              <a:rPr lang="zh-TW" altLang="en-US" sz="3000" dirty="0">
                <a:latin typeface="微軟正黑體" pitchFamily="34" charset="-120"/>
                <a:ea typeface="微軟正黑體" pitchFamily="34" charset="-120"/>
              </a:rPr>
              <a:t>題幹並沒有提到「認同」的差異</a:t>
            </a:r>
            <a:endParaRPr lang="en-US" altLang="zh-TW" sz="3000" dirty="0">
              <a:latin typeface="微軟正黑體" pitchFamily="34" charset="-120"/>
              <a:ea typeface="微軟正黑體" pitchFamily="34" charset="-120"/>
            </a:endParaRPr>
          </a:p>
          <a:p>
            <a:pPr marL="0" indent="0">
              <a:lnSpc>
                <a:spcPct val="150000"/>
              </a:lnSpc>
              <a:buNone/>
            </a:pPr>
            <a:r>
              <a:rPr lang="en-US" altLang="zh-TW" sz="3000" dirty="0">
                <a:latin typeface="微軟正黑體" pitchFamily="34" charset="-120"/>
                <a:ea typeface="微軟正黑體" pitchFamily="34" charset="-120"/>
              </a:rPr>
              <a:t>(B)</a:t>
            </a:r>
            <a:r>
              <a:rPr lang="zh-TW" altLang="en-US" sz="3000" dirty="0">
                <a:latin typeface="微軟正黑體" pitchFamily="34" charset="-120"/>
                <a:ea typeface="微軟正黑體" pitchFamily="34" charset="-120"/>
              </a:rPr>
              <a:t>閩客屬於不同族群，與階級無關</a:t>
            </a:r>
            <a:endParaRPr lang="en-US" altLang="zh-TW" sz="3000" dirty="0">
              <a:latin typeface="微軟正黑體" pitchFamily="34" charset="-120"/>
              <a:ea typeface="微軟正黑體" pitchFamily="34" charset="-120"/>
            </a:endParaRPr>
          </a:p>
          <a:p>
            <a:pPr marL="0" indent="0">
              <a:lnSpc>
                <a:spcPct val="150000"/>
              </a:lnSpc>
              <a:buNone/>
            </a:pPr>
            <a:r>
              <a:rPr lang="en-US" altLang="zh-TW" sz="3000" dirty="0">
                <a:latin typeface="微軟正黑體" pitchFamily="34" charset="-120"/>
                <a:ea typeface="微軟正黑體" pitchFamily="34" charset="-120"/>
              </a:rPr>
              <a:t>(C)</a:t>
            </a:r>
            <a:r>
              <a:rPr lang="zh-TW" altLang="en-US" sz="3000" dirty="0">
                <a:latin typeface="微軟正黑體" pitchFamily="34" charset="-120"/>
                <a:ea typeface="微軟正黑體" pitchFamily="34" charset="-120"/>
              </a:rPr>
              <a:t>雖然閩客使用不同語言，但本文更彰顯出生活型態的不同影響語言的使用。</a:t>
            </a:r>
          </a:p>
        </p:txBody>
      </p:sp>
    </p:spTree>
    <p:extLst>
      <p:ext uri="{BB962C8B-B14F-4D97-AF65-F5344CB8AC3E}">
        <p14:creationId xmlns:p14="http://schemas.microsoft.com/office/powerpoint/2010/main" xmlns="" val="1468492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46038" y="158750"/>
            <a:ext cx="2244725" cy="746125"/>
          </a:xfrm>
          <a:prstGeom prst="rect">
            <a:avLst/>
          </a:prstGeom>
        </p:spPr>
        <p:txBody>
          <a:bodyPr/>
          <a:lstStyle/>
          <a:p>
            <a:pPr algn="ctr" eaLnBrk="1" hangingPunct="1">
              <a:defRPr/>
            </a:pPr>
            <a:r>
              <a:rPr kumimoji="0" lang="zh-TW" altLang="en-US" sz="3600" b="1" dirty="0">
                <a:latin typeface="微軟正黑體" pitchFamily="34" charset="-120"/>
                <a:ea typeface="微軟正黑體" pitchFamily="34" charset="-120"/>
                <a:cs typeface="+mj-cs"/>
              </a:rPr>
              <a:t>歷屆試題</a:t>
            </a:r>
          </a:p>
        </p:txBody>
      </p:sp>
      <p:sp>
        <p:nvSpPr>
          <p:cNvPr id="6" name="內容版面配置區 5"/>
          <p:cNvSpPr>
            <a:spLocks noGrp="1"/>
          </p:cNvSpPr>
          <p:nvPr>
            <p:ph idx="1"/>
          </p:nvPr>
        </p:nvSpPr>
        <p:spPr/>
        <p:txBody>
          <a:bodyPr>
            <a:normAutofit lnSpcReduction="10000"/>
          </a:bodyPr>
          <a:lstStyle/>
          <a:p>
            <a:pPr>
              <a:lnSpc>
                <a:spcPct val="150000"/>
              </a:lnSpc>
            </a:pPr>
            <a:r>
              <a:rPr lang="en-US" altLang="zh-TW" sz="3000" dirty="0">
                <a:latin typeface="微軟正黑體" pitchFamily="34" charset="-120"/>
                <a:ea typeface="微軟正黑體" pitchFamily="34" charset="-120"/>
              </a:rPr>
              <a:t>1990</a:t>
            </a:r>
            <a:r>
              <a:rPr lang="zh-TW" altLang="en-US" sz="3000" dirty="0">
                <a:latin typeface="微軟正黑體" pitchFamily="34" charset="-120"/>
                <a:ea typeface="微軟正黑體" pitchFamily="34" charset="-120"/>
              </a:rPr>
              <a:t>年，某國一位政治人物在演說中呼籲：「我國的未來只能是一個在不分膚色的基礎上，通過民主選舉而產生的機構來決定，也就是建立一個民主、不分膚色和統一的國家，白人壟斷政權的狀況必須結束。」請問該政治人物演說的內容，與下列哪一項權利保障的主張最吻合？   </a:t>
            </a:r>
          </a:p>
        </p:txBody>
      </p:sp>
    </p:spTree>
    <p:extLst>
      <p:ext uri="{BB962C8B-B14F-4D97-AF65-F5344CB8AC3E}">
        <p14:creationId xmlns:p14="http://schemas.microsoft.com/office/powerpoint/2010/main" xmlns="" val="2682340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50000"/>
              </a:lnSpc>
              <a:buNone/>
            </a:pPr>
            <a:r>
              <a:rPr lang="en-US" altLang="zh-TW" sz="3000" dirty="0">
                <a:latin typeface="微軟正黑體" pitchFamily="34" charset="-120"/>
                <a:ea typeface="微軟正黑體" pitchFamily="34" charset="-120"/>
              </a:rPr>
              <a:t>(A)</a:t>
            </a:r>
            <a:r>
              <a:rPr lang="zh-TW" altLang="en-US" sz="3000" dirty="0">
                <a:latin typeface="微軟正黑體" pitchFamily="34" charset="-120"/>
                <a:ea typeface="微軟正黑體" pitchFamily="34" charset="-120"/>
              </a:rPr>
              <a:t>民主國家應該保障多元族群的文化差異</a:t>
            </a:r>
            <a:endParaRPr lang="en-US" altLang="zh-TW" sz="3000" dirty="0">
              <a:latin typeface="微軟正黑體" pitchFamily="34" charset="-120"/>
              <a:ea typeface="微軟正黑體" pitchFamily="34" charset="-120"/>
            </a:endParaRPr>
          </a:p>
          <a:p>
            <a:pPr>
              <a:lnSpc>
                <a:spcPct val="150000"/>
              </a:lnSpc>
              <a:buNone/>
            </a:pPr>
            <a:r>
              <a:rPr lang="en-US" altLang="zh-TW" sz="3000" dirty="0">
                <a:latin typeface="微軟正黑體" pitchFamily="34" charset="-120"/>
                <a:ea typeface="微軟正黑體" pitchFamily="34" charset="-120"/>
              </a:rPr>
              <a:t>(B)</a:t>
            </a:r>
            <a:r>
              <a:rPr lang="zh-TW" altLang="en-US" sz="3000" dirty="0">
                <a:latin typeface="微軟正黑體" pitchFamily="34" charset="-120"/>
                <a:ea typeface="微軟正黑體" pitchFamily="34" charset="-120"/>
              </a:rPr>
              <a:t>保障少數族群權益才能提升政府合法性</a:t>
            </a:r>
            <a:endParaRPr lang="en-US" altLang="zh-TW" sz="3000" dirty="0">
              <a:latin typeface="微軟正黑體" pitchFamily="34" charset="-120"/>
              <a:ea typeface="微軟正黑體" pitchFamily="34" charset="-120"/>
            </a:endParaRPr>
          </a:p>
          <a:p>
            <a:pPr>
              <a:lnSpc>
                <a:spcPct val="150000"/>
              </a:lnSpc>
              <a:buNone/>
            </a:pPr>
            <a:r>
              <a:rPr lang="en-US" altLang="zh-TW" sz="3000" dirty="0">
                <a:latin typeface="微軟正黑體" pitchFamily="34" charset="-120"/>
                <a:ea typeface="微軟正黑體" pitchFamily="34" charset="-120"/>
              </a:rPr>
              <a:t>(C)</a:t>
            </a:r>
            <a:r>
              <a:rPr lang="zh-TW" altLang="en-US" sz="3000" dirty="0">
                <a:latin typeface="微軟正黑體" pitchFamily="34" charset="-120"/>
                <a:ea typeface="微軟正黑體" pitchFamily="34" charset="-120"/>
              </a:rPr>
              <a:t>保障多元族群的平等才能促進國家發展</a:t>
            </a:r>
            <a:endParaRPr lang="en-US" altLang="zh-TW" sz="3000" dirty="0">
              <a:latin typeface="微軟正黑體" pitchFamily="34" charset="-120"/>
              <a:ea typeface="微軟正黑體" pitchFamily="34" charset="-120"/>
            </a:endParaRPr>
          </a:p>
          <a:p>
            <a:pPr>
              <a:lnSpc>
                <a:spcPct val="150000"/>
              </a:lnSpc>
              <a:buNone/>
            </a:pPr>
            <a:r>
              <a:rPr lang="en-US" altLang="zh-TW" sz="3000" dirty="0">
                <a:latin typeface="微軟正黑體" pitchFamily="34" charset="-120"/>
                <a:ea typeface="微軟正黑體" pitchFamily="34" charset="-120"/>
              </a:rPr>
              <a:t>(D)</a:t>
            </a:r>
            <a:r>
              <a:rPr lang="zh-TW" altLang="en-US" sz="3000" dirty="0">
                <a:latin typeface="微軟正黑體" pitchFamily="34" charset="-120"/>
                <a:ea typeface="微軟正黑體" pitchFamily="34" charset="-120"/>
              </a:rPr>
              <a:t>民主國家應該保障少數族群的自決權利</a:t>
            </a:r>
          </a:p>
        </p:txBody>
      </p:sp>
      <p:sp>
        <p:nvSpPr>
          <p:cNvPr id="4" name="框架 3"/>
          <p:cNvSpPr/>
          <p:nvPr/>
        </p:nvSpPr>
        <p:spPr>
          <a:xfrm>
            <a:off x="599126" y="2235364"/>
            <a:ext cx="7321716" cy="780968"/>
          </a:xfrm>
          <a:prstGeom prst="frame">
            <a:avLst>
              <a:gd name="adj1" fmla="val 6451"/>
            </a:avLst>
          </a:prstGeom>
          <a:solidFill>
            <a:srgbClr val="E46C0A"/>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kumimoji="0" lang="zh-TW"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6F099CB9-C030-415C-A427-F9CD7101B5BA}"/>
              </a:ext>
            </a:extLst>
          </p:cNvPr>
          <p:cNvSpPr>
            <a:spLocks noGrp="1"/>
          </p:cNvSpPr>
          <p:nvPr>
            <p:ph idx="1"/>
          </p:nvPr>
        </p:nvSpPr>
        <p:spPr>
          <a:xfrm>
            <a:off x="628650" y="391887"/>
            <a:ext cx="7886700" cy="4619500"/>
          </a:xfrm>
          <a:solidFill>
            <a:schemeClr val="accent2">
              <a:lumMod val="20000"/>
              <a:lumOff val="80000"/>
            </a:schemeClr>
          </a:solidFill>
        </p:spPr>
        <p:txBody>
          <a:bodyPr>
            <a:normAutofit/>
          </a:bodyPr>
          <a:lstStyle/>
          <a:p>
            <a:pPr marL="0" indent="0">
              <a:lnSpc>
                <a:spcPct val="150000"/>
              </a:lnSpc>
              <a:buNone/>
            </a:pPr>
            <a:r>
              <a:rPr lang="zh-TW" altLang="zh-TW" sz="3000" dirty="0">
                <a:latin typeface="微軟正黑體" pitchFamily="34" charset="-120"/>
                <a:ea typeface="微軟正黑體" pitchFamily="34" charset="-120"/>
              </a:rPr>
              <a:t>【解析】</a:t>
            </a:r>
            <a:endParaRPr lang="en-US" altLang="zh-TW" sz="3000" dirty="0">
              <a:latin typeface="微軟正黑體" pitchFamily="34" charset="-120"/>
              <a:ea typeface="微軟正黑體" pitchFamily="34" charset="-120"/>
            </a:endParaRPr>
          </a:p>
          <a:p>
            <a:pPr marL="0" indent="0">
              <a:lnSpc>
                <a:spcPct val="150000"/>
              </a:lnSpc>
              <a:buNone/>
            </a:pPr>
            <a:r>
              <a:rPr lang="zh-TW" altLang="en-US" sz="3000" dirty="0">
                <a:latin typeface="微軟正黑體" pitchFamily="34" charset="-120"/>
                <a:ea typeface="微軟正黑體" pitchFamily="34" charset="-120"/>
              </a:rPr>
              <a:t>由文中政治人物所說的話，可知該國的目標是建立民主、平等的國家。</a:t>
            </a:r>
            <a:r>
              <a:rPr lang="en-US" altLang="zh-TW" sz="3000" dirty="0">
                <a:latin typeface="微軟正黑體" pitchFamily="34" charset="-120"/>
                <a:ea typeface="微軟正黑體" pitchFamily="34" charset="-120"/>
              </a:rPr>
              <a:t>(A)</a:t>
            </a:r>
            <a:r>
              <a:rPr lang="zh-TW" altLang="en-US" sz="3000" dirty="0">
                <a:latin typeface="微軟正黑體" pitchFamily="34" charset="-120"/>
                <a:ea typeface="微軟正黑體" pitchFamily="34" charset="-120"/>
              </a:rPr>
              <a:t>文中未提及保障多元族群的文化差異</a:t>
            </a:r>
            <a:r>
              <a:rPr lang="en-US" altLang="zh-TW" sz="3000" dirty="0">
                <a:latin typeface="微軟正黑體" pitchFamily="34" charset="-120"/>
                <a:ea typeface="微軟正黑體" pitchFamily="34" charset="-120"/>
              </a:rPr>
              <a:t>(B)</a:t>
            </a:r>
            <a:r>
              <a:rPr lang="zh-TW" altLang="en-US" sz="3000" dirty="0">
                <a:latin typeface="微軟正黑體" pitchFamily="34" charset="-120"/>
                <a:ea typeface="微軟正黑體" pitchFamily="34" charset="-120"/>
              </a:rPr>
              <a:t>文中未提及透由保障少數族群來提升政府合法性</a:t>
            </a:r>
            <a:r>
              <a:rPr lang="en-US" altLang="zh-TW" sz="3000" dirty="0">
                <a:latin typeface="微軟正黑體" pitchFamily="34" charset="-120"/>
                <a:ea typeface="微軟正黑體" pitchFamily="34" charset="-120"/>
              </a:rPr>
              <a:t>(D)</a:t>
            </a:r>
            <a:r>
              <a:rPr lang="zh-TW" altLang="en-US" sz="3000" dirty="0">
                <a:latin typeface="微軟正黑體" pitchFamily="34" charset="-120"/>
                <a:ea typeface="微軟正黑體" pitchFamily="34" charset="-120"/>
              </a:rPr>
              <a:t>文中未提及保障少數族群的自決權利。</a:t>
            </a:r>
          </a:p>
        </p:txBody>
      </p:sp>
    </p:spTree>
    <p:extLst>
      <p:ext uri="{BB962C8B-B14F-4D97-AF65-F5344CB8AC3E}">
        <p14:creationId xmlns:p14="http://schemas.microsoft.com/office/powerpoint/2010/main" xmlns="" val="646515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C4C877F-0163-42AC-BBFB-92BBF95B762A}"/>
              </a:ext>
            </a:extLst>
          </p:cNvPr>
          <p:cNvSpPr>
            <a:spLocks noGrp="1"/>
          </p:cNvSpPr>
          <p:nvPr>
            <p:ph type="title"/>
          </p:nvPr>
        </p:nvSpPr>
        <p:spPr>
          <a:xfrm>
            <a:off x="628650" y="225631"/>
            <a:ext cx="7886700" cy="926276"/>
          </a:xfrm>
        </p:spPr>
        <p:txBody>
          <a:bodyPr>
            <a:normAutofit/>
          </a:bodyPr>
          <a:lstStyle/>
          <a:p>
            <a:r>
              <a:rPr lang="zh-TW" altLang="en-US" sz="3600" dirty="0">
                <a:latin typeface="微軟正黑體" pitchFamily="34" charset="-120"/>
                <a:ea typeface="微軟正黑體" pitchFamily="34" charset="-120"/>
              </a:rPr>
              <a:t>延伸資訊</a:t>
            </a:r>
          </a:p>
        </p:txBody>
      </p:sp>
      <p:sp>
        <p:nvSpPr>
          <p:cNvPr id="5" name="內容版面配置區 4">
            <a:extLst>
              <a:ext uri="{FF2B5EF4-FFF2-40B4-BE49-F238E27FC236}">
                <a16:creationId xmlns="" xmlns:a16="http://schemas.microsoft.com/office/drawing/2014/main" id="{75CE9EAF-DEA1-40CF-9A39-A90068768572}"/>
              </a:ext>
            </a:extLst>
          </p:cNvPr>
          <p:cNvSpPr>
            <a:spLocks noGrp="1"/>
          </p:cNvSpPr>
          <p:nvPr>
            <p:ph idx="1"/>
          </p:nvPr>
        </p:nvSpPr>
        <p:spPr>
          <a:xfrm>
            <a:off x="628650" y="1151910"/>
            <a:ext cx="8265968" cy="5201392"/>
          </a:xfrm>
        </p:spPr>
        <p:txBody>
          <a:bodyPr>
            <a:normAutofit fontScale="85000" lnSpcReduction="20000"/>
          </a:bodyPr>
          <a:lstStyle/>
          <a:p>
            <a:pPr marL="0" indent="0">
              <a:lnSpc>
                <a:spcPct val="160000"/>
              </a:lnSpc>
              <a:buNone/>
            </a:pPr>
            <a:r>
              <a:rPr lang="zh-TW" altLang="en-US" dirty="0">
                <a:latin typeface="微軟正黑體" pitchFamily="34" charset="-120"/>
                <a:ea typeface="微軟正黑體" pitchFamily="34" charset="-120"/>
              </a:rPr>
              <a:t>書名：</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在歷史的傷口上重生：德國走過的轉型正義之路</a:t>
            </a:r>
            <a:r>
              <a:rPr lang="en-US" altLang="zh-TW" dirty="0">
                <a:latin typeface="微軟正黑體" pitchFamily="34" charset="-120"/>
                <a:ea typeface="微軟正黑體" pitchFamily="34" charset="-120"/>
              </a:rPr>
              <a:t>》</a:t>
            </a:r>
          </a:p>
          <a:p>
            <a:pPr marL="0" indent="0">
              <a:lnSpc>
                <a:spcPct val="160000"/>
              </a:lnSpc>
              <a:buNone/>
            </a:pPr>
            <a:r>
              <a:rPr lang="en-US" altLang="zh-TW" dirty="0">
                <a:latin typeface="微軟正黑體" pitchFamily="34" charset="-120"/>
                <a:ea typeface="微軟正黑體" pitchFamily="34" charset="-120"/>
                <a:hlinkClick r:id="rId3"/>
              </a:rPr>
              <a:t>https://www.books.com.tw/products/0010721982</a:t>
            </a:r>
            <a:endParaRPr lang="en-US" altLang="zh-TW" dirty="0">
              <a:latin typeface="微軟正黑體" pitchFamily="34" charset="-120"/>
              <a:ea typeface="微軟正黑體" pitchFamily="34" charset="-120"/>
            </a:endParaRPr>
          </a:p>
          <a:p>
            <a:pPr marL="0" indent="0">
              <a:lnSpc>
                <a:spcPct val="160000"/>
              </a:lnSpc>
              <a:buNone/>
            </a:pPr>
            <a:r>
              <a:rPr lang="zh-TW" altLang="en-US" dirty="0">
                <a:latin typeface="微軟正黑體" pitchFamily="34" charset="-120"/>
                <a:ea typeface="微軟正黑體" pitchFamily="34" charset="-120"/>
              </a:rPr>
              <a:t>簡介：</a:t>
            </a:r>
            <a:endParaRPr lang="en-US" altLang="zh-TW" dirty="0">
              <a:latin typeface="微軟正黑體" pitchFamily="34" charset="-120"/>
              <a:ea typeface="微軟正黑體" pitchFamily="34" charset="-120"/>
            </a:endParaRPr>
          </a:p>
          <a:p>
            <a:pPr marL="0" indent="0">
              <a:lnSpc>
                <a:spcPct val="160000"/>
              </a:lnSpc>
              <a:buNone/>
            </a:pPr>
            <a:r>
              <a:rPr lang="zh-TW" altLang="en-US" dirty="0">
                <a:latin typeface="微軟正黑體" pitchFamily="34" charset="-120"/>
                <a:ea typeface="微軟正黑體" pitchFamily="34" charset="-120"/>
              </a:rPr>
              <a:t>德國二十世紀的歷史與轉型正義的經驗讓我們看到，一個國家在短短七十年內如何經歷人類史上從未有過的大災難與大復原。這個經歷既提醒世人，民主需要恆常小心守護；同時也鼓勵我們去看見，只要願意真誠反省認錯，修好與和解不僅可能，而且以反省與寬容為基調的民主社會，更容易得到國際的支持與肯認。</a:t>
            </a:r>
          </a:p>
        </p:txBody>
      </p:sp>
    </p:spTree>
    <p:extLst>
      <p:ext uri="{BB962C8B-B14F-4D97-AF65-F5344CB8AC3E}">
        <p14:creationId xmlns:p14="http://schemas.microsoft.com/office/powerpoint/2010/main" xmlns="" val="10891703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C4C877F-0163-42AC-BBFB-92BBF95B762A}"/>
              </a:ext>
            </a:extLst>
          </p:cNvPr>
          <p:cNvSpPr>
            <a:spLocks noGrp="1"/>
          </p:cNvSpPr>
          <p:nvPr>
            <p:ph type="title"/>
          </p:nvPr>
        </p:nvSpPr>
        <p:spPr/>
        <p:txBody>
          <a:bodyPr>
            <a:normAutofit/>
          </a:bodyPr>
          <a:lstStyle/>
          <a:p>
            <a:r>
              <a:rPr lang="zh-TW" altLang="en-US" sz="3600" dirty="0">
                <a:latin typeface="微軟正黑體" pitchFamily="34" charset="-120"/>
                <a:ea typeface="微軟正黑體" pitchFamily="34" charset="-120"/>
              </a:rPr>
              <a:t>延伸資訊</a:t>
            </a:r>
          </a:p>
        </p:txBody>
      </p:sp>
      <p:sp>
        <p:nvSpPr>
          <p:cNvPr id="6" name="內容版面配置區 4">
            <a:extLst>
              <a:ext uri="{FF2B5EF4-FFF2-40B4-BE49-F238E27FC236}">
                <a16:creationId xmlns="" xmlns:a16="http://schemas.microsoft.com/office/drawing/2014/main" id="{6727F25F-15CA-48E8-93B4-45E387C64170}"/>
              </a:ext>
            </a:extLst>
          </p:cNvPr>
          <p:cNvSpPr>
            <a:spLocks noGrp="1"/>
          </p:cNvSpPr>
          <p:nvPr>
            <p:ph idx="1"/>
          </p:nvPr>
        </p:nvSpPr>
        <p:spPr>
          <a:xfrm>
            <a:off x="628650" y="1413164"/>
            <a:ext cx="7886700" cy="4763799"/>
          </a:xfrm>
        </p:spPr>
        <p:txBody>
          <a:bodyPr>
            <a:normAutofit/>
          </a:bodyPr>
          <a:lstStyle/>
          <a:p>
            <a:pPr marL="0" indent="0">
              <a:lnSpc>
                <a:spcPct val="150000"/>
              </a:lnSpc>
              <a:buNone/>
            </a:pPr>
            <a:r>
              <a:rPr lang="zh-TW" altLang="en-US" sz="3000" dirty="0">
                <a:latin typeface="微軟正黑體" pitchFamily="34" charset="-120"/>
                <a:ea typeface="微軟正黑體" pitchFamily="34" charset="-120"/>
              </a:rPr>
              <a:t>電影：謊言迷宮</a:t>
            </a:r>
            <a:endParaRPr lang="en-US" altLang="zh-TW" sz="3000" dirty="0">
              <a:latin typeface="微軟正黑體" pitchFamily="34" charset="-120"/>
              <a:ea typeface="微軟正黑體" pitchFamily="34" charset="-120"/>
            </a:endParaRPr>
          </a:p>
          <a:p>
            <a:pPr marL="0" indent="0">
              <a:lnSpc>
                <a:spcPct val="150000"/>
              </a:lnSpc>
              <a:buNone/>
            </a:pPr>
            <a:r>
              <a:rPr lang="zh-TW" altLang="en-US" sz="3000" dirty="0">
                <a:latin typeface="微軟正黑體" pitchFamily="34" charset="-120"/>
                <a:ea typeface="微軟正黑體" pitchFamily="34" charset="-120"/>
              </a:rPr>
              <a:t>簡介：</a:t>
            </a:r>
            <a:endParaRPr lang="en-US" altLang="zh-TW" sz="3000" dirty="0">
              <a:latin typeface="微軟正黑體" pitchFamily="34" charset="-120"/>
              <a:ea typeface="微軟正黑體" pitchFamily="34" charset="-120"/>
            </a:endParaRPr>
          </a:p>
          <a:p>
            <a:pPr marL="0" indent="0">
              <a:lnSpc>
                <a:spcPct val="150000"/>
              </a:lnSpc>
              <a:buNone/>
            </a:pPr>
            <a:r>
              <a:rPr lang="en-US" altLang="zh-TW" sz="3000" dirty="0">
                <a:latin typeface="微軟正黑體" pitchFamily="34" charset="-120"/>
                <a:ea typeface="微軟正黑體" pitchFamily="34" charset="-120"/>
              </a:rPr>
              <a:t>50</a:t>
            </a:r>
            <a:r>
              <a:rPr lang="zh-TW" altLang="en-US" sz="3000" dirty="0">
                <a:latin typeface="微軟正黑體" pitchFamily="34" charset="-120"/>
                <a:ea typeface="微軟正黑體" pitchFamily="34" charset="-120"/>
              </a:rPr>
              <a:t>年代末德國經濟逆轉奇蹟後，眾人皆忘卻歷史，一名檢查官卻發現了奧斯維辛集中營的一段秘辛，決定追查到底，引發「法蘭克福大審判」。</a:t>
            </a:r>
            <a:endParaRPr lang="en-US" altLang="zh-TW" sz="3000" dirty="0">
              <a:latin typeface="微軟正黑體" pitchFamily="34" charset="-120"/>
              <a:ea typeface="微軟正黑體" pitchFamily="34" charset="-120"/>
            </a:endParaRPr>
          </a:p>
        </p:txBody>
      </p:sp>
    </p:spTree>
    <p:extLst>
      <p:ext uri="{BB962C8B-B14F-4D97-AF65-F5344CB8AC3E}">
        <p14:creationId xmlns:p14="http://schemas.microsoft.com/office/powerpoint/2010/main" xmlns="" val="14597321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C4C877F-0163-42AC-BBFB-92BBF95B762A}"/>
              </a:ext>
            </a:extLst>
          </p:cNvPr>
          <p:cNvSpPr>
            <a:spLocks noGrp="1"/>
          </p:cNvSpPr>
          <p:nvPr>
            <p:ph type="title"/>
          </p:nvPr>
        </p:nvSpPr>
        <p:spPr>
          <a:xfrm>
            <a:off x="628650" y="329502"/>
            <a:ext cx="7886700" cy="751154"/>
          </a:xfrm>
        </p:spPr>
        <p:txBody>
          <a:bodyPr>
            <a:normAutofit/>
          </a:bodyPr>
          <a:lstStyle/>
          <a:p>
            <a:r>
              <a:rPr lang="zh-TW" altLang="en-US" sz="3600" dirty="0">
                <a:latin typeface="微軟正黑體" pitchFamily="34" charset="-120"/>
                <a:ea typeface="微軟正黑體" pitchFamily="34" charset="-120"/>
              </a:rPr>
              <a:t>延伸資訊</a:t>
            </a:r>
          </a:p>
        </p:txBody>
      </p:sp>
      <p:sp>
        <p:nvSpPr>
          <p:cNvPr id="4" name="內容版面配置區 4">
            <a:extLst>
              <a:ext uri="{FF2B5EF4-FFF2-40B4-BE49-F238E27FC236}">
                <a16:creationId xmlns="" xmlns:a16="http://schemas.microsoft.com/office/drawing/2014/main" id="{9EBF2C43-BEFD-4F94-8DE4-1382A18E79A5}"/>
              </a:ext>
            </a:extLst>
          </p:cNvPr>
          <p:cNvSpPr>
            <a:spLocks noGrp="1"/>
          </p:cNvSpPr>
          <p:nvPr>
            <p:ph idx="1"/>
          </p:nvPr>
        </p:nvSpPr>
        <p:spPr>
          <a:xfrm>
            <a:off x="628650" y="1068780"/>
            <a:ext cx="7886700" cy="5462650"/>
          </a:xfrm>
        </p:spPr>
        <p:txBody>
          <a:bodyPr>
            <a:normAutofit fontScale="85000" lnSpcReduction="20000"/>
          </a:bodyPr>
          <a:lstStyle/>
          <a:p>
            <a:pPr marL="0" indent="0">
              <a:lnSpc>
                <a:spcPct val="150000"/>
              </a:lnSpc>
              <a:buNone/>
            </a:pPr>
            <a:r>
              <a:rPr lang="zh-TW" altLang="en-US" dirty="0">
                <a:latin typeface="微軟正黑體" pitchFamily="34" charset="-120"/>
                <a:ea typeface="微軟正黑體" pitchFamily="34" charset="-120"/>
              </a:rPr>
              <a:t>網站：原轉小教室</a:t>
            </a:r>
            <a:r>
              <a:rPr lang="en-US" altLang="zh-TW" dirty="0">
                <a:latin typeface="微軟正黑體" pitchFamily="34" charset="-120"/>
                <a:ea typeface="微軟正黑體" pitchFamily="34" charset="-120"/>
              </a:rPr>
              <a:t/>
            </a:r>
            <a:br>
              <a:rPr lang="en-US" altLang="zh-TW" dirty="0">
                <a:latin typeface="微軟正黑體" pitchFamily="34" charset="-120"/>
                <a:ea typeface="微軟正黑體" pitchFamily="34" charset="-120"/>
              </a:rPr>
            </a:br>
            <a:r>
              <a:rPr lang="en-US" altLang="zh-TW" dirty="0">
                <a:latin typeface="微軟正黑體" pitchFamily="34" charset="-120"/>
                <a:ea typeface="微軟正黑體" pitchFamily="34" charset="-120"/>
                <a:hlinkClick r:id="rId2"/>
              </a:rPr>
              <a:t>https://www.nooutsider.tw/</a:t>
            </a:r>
            <a:endParaRPr lang="en-US" altLang="zh-TW" dirty="0">
              <a:latin typeface="微軟正黑體" pitchFamily="34" charset="-120"/>
              <a:ea typeface="微軟正黑體" pitchFamily="34" charset="-120"/>
            </a:endParaRPr>
          </a:p>
          <a:p>
            <a:pPr marL="0" indent="0">
              <a:lnSpc>
                <a:spcPct val="150000"/>
              </a:lnSpc>
              <a:buNone/>
            </a:pPr>
            <a:r>
              <a:rPr lang="zh-TW" altLang="en-US" dirty="0">
                <a:latin typeface="微軟正黑體" pitchFamily="34" charset="-120"/>
                <a:ea typeface="微軟正黑體" pitchFamily="34" charset="-120"/>
              </a:rPr>
              <a:t>簡介：</a:t>
            </a:r>
            <a:endParaRPr lang="en-US" altLang="zh-TW" dirty="0">
              <a:latin typeface="微軟正黑體" pitchFamily="34" charset="-120"/>
              <a:ea typeface="微軟正黑體" pitchFamily="34" charset="-120"/>
            </a:endParaRPr>
          </a:p>
          <a:p>
            <a:pPr marL="0" indent="0">
              <a:lnSpc>
                <a:spcPct val="150000"/>
              </a:lnSpc>
              <a:buNone/>
            </a:pPr>
            <a:r>
              <a:rPr lang="en-US" altLang="zh-TW" dirty="0">
                <a:latin typeface="微軟正黑體" pitchFamily="34" charset="-120"/>
                <a:ea typeface="微軟正黑體" pitchFamily="34" charset="-120"/>
              </a:rPr>
              <a:t>2017</a:t>
            </a:r>
            <a:r>
              <a:rPr lang="zh-TW" altLang="en-US" dirty="0">
                <a:latin typeface="微軟正黑體" pitchFamily="34" charset="-120"/>
                <a:ea typeface="微軟正黑體" pitchFamily="34" charset="-120"/>
              </a:rPr>
              <a:t>年</a:t>
            </a:r>
            <a:r>
              <a:rPr lang="en-US" altLang="zh-TW" dirty="0">
                <a:latin typeface="微軟正黑體" pitchFamily="34" charset="-120"/>
                <a:ea typeface="微軟正黑體" pitchFamily="34" charset="-120"/>
              </a:rPr>
              <a:t>2</a:t>
            </a:r>
            <a:r>
              <a:rPr lang="zh-TW" altLang="en-US" dirty="0">
                <a:latin typeface="微軟正黑體" pitchFamily="34" charset="-120"/>
                <a:ea typeface="微軟正黑體" pitchFamily="34" charset="-120"/>
              </a:rPr>
              <a:t>月</a:t>
            </a:r>
            <a:r>
              <a:rPr lang="en-US" altLang="zh-TW" dirty="0">
                <a:latin typeface="微軟正黑體" pitchFamily="34" charset="-120"/>
                <a:ea typeface="微軟正黑體" pitchFamily="34" charset="-120"/>
              </a:rPr>
              <a:t>23</a:t>
            </a:r>
            <a:r>
              <a:rPr lang="zh-TW" altLang="en-US" dirty="0">
                <a:latin typeface="微軟正黑體" pitchFamily="34" charset="-120"/>
                <a:ea typeface="微軟正黑體" pitchFamily="34" charset="-120"/>
              </a:rPr>
              <a:t>日，歌手巴奈、那布、原民台前台長馬躍比吼與族人在凱道召開記者會，抗議剛公佈的「原住民族土地或部落範圍土地劃設辦法」違反</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原住民族基本法</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，將導致原住民土地被財團大量開發，阻礙原住民文化發展，也傷害生態環境。</a:t>
            </a:r>
            <a:endParaRPr lang="en-US" altLang="zh-TW" dirty="0">
              <a:latin typeface="微軟正黑體" pitchFamily="34" charset="-120"/>
              <a:ea typeface="微軟正黑體" pitchFamily="34" charset="-120"/>
            </a:endParaRPr>
          </a:p>
          <a:p>
            <a:pPr marL="0" indent="0">
              <a:lnSpc>
                <a:spcPct val="150000"/>
              </a:lnSpc>
              <a:buNone/>
            </a:pPr>
            <a:r>
              <a:rPr lang="zh-TW" altLang="en-US" dirty="0">
                <a:latin typeface="微軟正黑體" pitchFamily="34" charset="-120"/>
                <a:ea typeface="微軟正黑體" pitchFamily="34" charset="-120"/>
              </a:rPr>
              <a:t>本網站倡議原住民族傳統領域與原住民對外來政權轉型正義的訴求。</a:t>
            </a:r>
            <a:endParaRPr lang="en-US" altLang="zh-TW" dirty="0">
              <a:latin typeface="微軟正黑體" pitchFamily="34" charset="-120"/>
              <a:ea typeface="微軟正黑體" pitchFamily="34" charset="-120"/>
            </a:endParaRPr>
          </a:p>
        </p:txBody>
      </p:sp>
    </p:spTree>
    <p:extLst>
      <p:ext uri="{BB962C8B-B14F-4D97-AF65-F5344CB8AC3E}">
        <p14:creationId xmlns:p14="http://schemas.microsoft.com/office/powerpoint/2010/main" xmlns="" val="408193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628650" y="1335505"/>
            <a:ext cx="7886700" cy="4841458"/>
          </a:xfrm>
        </p:spPr>
        <p:txBody>
          <a:bodyPr>
            <a:normAutofit/>
          </a:bodyPr>
          <a:lstStyle/>
          <a:p>
            <a:pPr>
              <a:lnSpc>
                <a:spcPct val="150000"/>
              </a:lnSpc>
            </a:pPr>
            <a:r>
              <a:rPr lang="en-US" altLang="zh-TW" sz="3000" b="1" dirty="0">
                <a:latin typeface="微軟正黑體" pitchFamily="34" charset="-120"/>
                <a:ea typeface="微軟正黑體" pitchFamily="34" charset="-120"/>
              </a:rPr>
              <a:t>《</a:t>
            </a:r>
            <a:r>
              <a:rPr lang="zh-TW" altLang="en-US" sz="3000" b="1" dirty="0">
                <a:latin typeface="微軟正黑體" pitchFamily="34" charset="-120"/>
                <a:ea typeface="微軟正黑體" pitchFamily="34" charset="-120"/>
              </a:rPr>
              <a:t>司法院釋字第</a:t>
            </a:r>
            <a:r>
              <a:rPr lang="en-US" altLang="zh-TW" sz="3000" b="1" dirty="0">
                <a:latin typeface="微軟正黑體" pitchFamily="34" charset="-120"/>
                <a:ea typeface="微軟正黑體" pitchFamily="34" charset="-120"/>
              </a:rPr>
              <a:t>748</a:t>
            </a:r>
            <a:r>
              <a:rPr lang="zh-TW" altLang="en-US" sz="3000" b="1" dirty="0">
                <a:latin typeface="微軟正黑體" pitchFamily="34" charset="-120"/>
                <a:ea typeface="微軟正黑體" pitchFamily="34" charset="-120"/>
              </a:rPr>
              <a:t>號解釋</a:t>
            </a:r>
            <a:r>
              <a:rPr lang="en-US" altLang="zh-TW" sz="3000" b="1" dirty="0">
                <a:latin typeface="微軟正黑體" pitchFamily="34" charset="-120"/>
                <a:ea typeface="微軟正黑體" pitchFamily="34" charset="-120"/>
              </a:rPr>
              <a:t>》</a:t>
            </a:r>
          </a:p>
          <a:p>
            <a:pPr>
              <a:lnSpc>
                <a:spcPct val="150000"/>
              </a:lnSpc>
            </a:pPr>
            <a:r>
              <a:rPr lang="zh-TW" altLang="en-US" sz="3000" dirty="0">
                <a:latin typeface="微軟正黑體" pitchFamily="34" charset="-120"/>
                <a:ea typeface="微軟正黑體" pitchFamily="34" charset="-120"/>
              </a:rPr>
              <a:t>解釋文表示</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民法</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未讓同性別成立有親密性和排他性之永久結合關係，違反</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中華民國憲法</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保障基本權利之內涵，要求有關機構必須在</a:t>
            </a:r>
            <a:r>
              <a:rPr lang="en-US" altLang="zh-TW" sz="3000" dirty="0">
                <a:latin typeface="微軟正黑體" pitchFamily="34" charset="-120"/>
                <a:ea typeface="微軟正黑體" pitchFamily="34" charset="-120"/>
              </a:rPr>
              <a:t>2</a:t>
            </a:r>
            <a:r>
              <a:rPr lang="zh-TW" altLang="en-US" sz="3000" dirty="0">
                <a:latin typeface="微軟正黑體" pitchFamily="34" charset="-120"/>
                <a:ea typeface="微軟正黑體" pitchFamily="34" charset="-120"/>
              </a:rPr>
              <a:t>年內完成法律之修正或制定。</a:t>
            </a:r>
          </a:p>
          <a:p>
            <a:endParaRPr lang="zh-TW" altLang="en-US" sz="3000" dirty="0">
              <a:latin typeface="微軟正黑體" pitchFamily="34" charset="-120"/>
              <a:ea typeface="微軟正黑體" pitchFamily="34" charset="-120"/>
            </a:endParaRPr>
          </a:p>
        </p:txBody>
      </p:sp>
      <p:grpSp>
        <p:nvGrpSpPr>
          <p:cNvPr id="14" name="群組 18"/>
          <p:cNvGrpSpPr>
            <a:grpSpLocks/>
          </p:cNvGrpSpPr>
          <p:nvPr/>
        </p:nvGrpSpPr>
        <p:grpSpPr bwMode="auto">
          <a:xfrm>
            <a:off x="728650" y="4958323"/>
            <a:ext cx="2253789" cy="1069498"/>
            <a:chOff x="457200" y="5238916"/>
            <a:chExt cx="1869996" cy="887636"/>
          </a:xfrm>
        </p:grpSpPr>
        <p:pic>
          <p:nvPicPr>
            <p:cNvPr id="15" name="圖片 9"/>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57200" y="5238916"/>
              <a:ext cx="1061737" cy="887636"/>
            </a:xfrm>
            <a:prstGeom prst="rect">
              <a:avLst/>
            </a:prstGeom>
            <a:noFill/>
            <a:ln w="9525">
              <a:noFill/>
              <a:miter lim="800000"/>
              <a:headEnd/>
              <a:tailEnd/>
            </a:ln>
          </p:spPr>
        </p:pic>
        <p:sp>
          <p:nvSpPr>
            <p:cNvPr id="16" name="文字方塊 10">
              <a:hlinkClick r:id="rId4"/>
            </p:cNvPr>
            <p:cNvSpPr txBox="1">
              <a:spLocks noChangeArrowheads="1"/>
            </p:cNvSpPr>
            <p:nvPr/>
          </p:nvSpPr>
          <p:spPr bwMode="auto">
            <a:xfrm>
              <a:off x="1219200" y="5498068"/>
              <a:ext cx="1107996" cy="369332"/>
            </a:xfrm>
            <a:prstGeom prst="rect">
              <a:avLst/>
            </a:prstGeom>
            <a:noFill/>
            <a:ln w="9525">
              <a:noFill/>
              <a:miter lim="800000"/>
              <a:headEnd/>
              <a:tailEnd/>
            </a:ln>
          </p:spPr>
          <p:txBody>
            <a:bodyPr wrap="none">
              <a:spAutoFit/>
            </a:bodyPr>
            <a:lstStyle/>
            <a:p>
              <a:r>
                <a:rPr lang="zh-TW" altLang="en-US" sz="1800" b="0" dirty="0">
                  <a:latin typeface="微軟正黑體" pitchFamily="34" charset="-120"/>
                  <a:ea typeface="微軟正黑體" pitchFamily="34" charset="-120"/>
                </a:rPr>
                <a:t>影片連結</a:t>
              </a:r>
            </a:p>
          </p:txBody>
        </p:sp>
      </p:grpSp>
      <p:sp>
        <p:nvSpPr>
          <p:cNvPr id="17" name="Rectangle 10"/>
          <p:cNvSpPr>
            <a:spLocks noChangeArrowheads="1"/>
          </p:cNvSpPr>
          <p:nvPr/>
        </p:nvSpPr>
        <p:spPr bwMode="auto">
          <a:xfrm>
            <a:off x="2903523" y="5196550"/>
            <a:ext cx="3280708" cy="553998"/>
          </a:xfrm>
          <a:prstGeom prst="rect">
            <a:avLst/>
          </a:prstGeom>
          <a:noFill/>
          <a:ln>
            <a:noFill/>
          </a:ln>
        </p:spPr>
        <p:txBody>
          <a:bodyPr wrap="square" lIns="0" tIns="0" rIns="0" bIns="0" anchor="ctr">
            <a:spAutoFit/>
          </a:bodyPr>
          <a:lstStyle/>
          <a:p>
            <a:pPr eaLnBrk="0" hangingPunct="0">
              <a:defRPr/>
            </a:pPr>
            <a:r>
              <a:rPr lang="zh-TW" altLang="en-US" dirty="0">
                <a:latin typeface="微軟正黑體" pitchFamily="34" charset="-120"/>
                <a:ea typeface="微軟正黑體" pitchFamily="34" charset="-120"/>
              </a:rPr>
              <a:t>同婚專法立院三讀通過 挺同者喜極而泣</a:t>
            </a:r>
            <a:r>
              <a:rPr lang="en-US" altLang="zh-TW" b="0" dirty="0">
                <a:latin typeface="微軟正黑體" pitchFamily="34" charset="-120"/>
                <a:ea typeface="微軟正黑體" pitchFamily="34" charset="-120"/>
                <a:cs typeface="Times New Roman" pitchFamily="18" charset="0"/>
              </a:rPr>
              <a:t>(</a:t>
            </a:r>
            <a:r>
              <a:rPr lang="en-US" altLang="zh-TW" dirty="0">
                <a:latin typeface="微軟正黑體" pitchFamily="34" charset="-120"/>
                <a:ea typeface="微軟正黑體" pitchFamily="34" charset="-120"/>
                <a:cs typeface="Times New Roman" pitchFamily="18" charset="0"/>
              </a:rPr>
              <a:t>2</a:t>
            </a:r>
            <a:r>
              <a:rPr lang="zh-TW" altLang="en-US" b="0" dirty="0">
                <a:latin typeface="微軟正黑體" pitchFamily="34" charset="-120"/>
                <a:ea typeface="微軟正黑體" pitchFamily="34" charset="-120"/>
                <a:cs typeface="Times New Roman" pitchFamily="18" charset="0"/>
              </a:rPr>
              <a:t>：</a:t>
            </a:r>
            <a:r>
              <a:rPr lang="en-US" altLang="zh-TW" dirty="0">
                <a:latin typeface="微軟正黑體" pitchFamily="34" charset="-120"/>
                <a:ea typeface="微軟正黑體" pitchFamily="34" charset="-120"/>
                <a:cs typeface="Times New Roman" pitchFamily="18" charset="0"/>
              </a:rPr>
              <a:t>10</a:t>
            </a:r>
            <a:r>
              <a:rPr lang="en-US" altLang="zh-TW" b="0" dirty="0">
                <a:latin typeface="微軟正黑體" pitchFamily="34" charset="-120"/>
                <a:ea typeface="微軟正黑體" pitchFamily="34" charset="-120"/>
                <a:cs typeface="Times New Roman" pitchFamily="18" charset="0"/>
              </a:rPr>
              <a:t>)</a:t>
            </a:r>
          </a:p>
        </p:txBody>
      </p:sp>
      <p:grpSp>
        <p:nvGrpSpPr>
          <p:cNvPr id="18" name="群組 17"/>
          <p:cNvGrpSpPr>
            <a:grpSpLocks/>
          </p:cNvGrpSpPr>
          <p:nvPr/>
        </p:nvGrpSpPr>
        <p:grpSpPr bwMode="auto">
          <a:xfrm>
            <a:off x="152235" y="151984"/>
            <a:ext cx="2251075" cy="1050925"/>
            <a:chOff x="0" y="0"/>
            <a:chExt cx="2251710" cy="1051560"/>
          </a:xfrm>
        </p:grpSpPr>
        <p:sp>
          <p:nvSpPr>
            <p:cNvPr id="19" name="框架 18"/>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schemeClr val="tx1"/>
                </a:solidFill>
              </a:endParaRPr>
            </a:p>
          </p:txBody>
        </p:sp>
        <p:sp>
          <p:nvSpPr>
            <p:cNvPr id="20"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pPr eaLnBrk="1" hangingPunct="1"/>
              <a:r>
                <a:rPr kumimoji="0" lang="zh-TW" altLang="en-US" sz="3200" b="1" dirty="0">
                  <a:latin typeface="微軟正黑體" pitchFamily="34" charset="-120"/>
                  <a:ea typeface="微軟正黑體" pitchFamily="34" charset="-120"/>
                </a:rPr>
                <a:t>時事議題</a:t>
              </a:r>
            </a:p>
          </p:txBody>
        </p:sp>
      </p:grpSp>
    </p:spTree>
    <p:extLst>
      <p:ext uri="{BB962C8B-B14F-4D97-AF65-F5344CB8AC3E}">
        <p14:creationId xmlns:p14="http://schemas.microsoft.com/office/powerpoint/2010/main" xmlns="" val="40119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26" presetClass="emph" presetSubtype="0" repeatCount="3000" fill="hold" nodeType="withEffect">
                                  <p:stCondLst>
                                    <p:cond delay="0"/>
                                  </p:stCondLst>
                                  <p:childTnLst>
                                    <p:animEffect transition="out" filter="fade">
                                      <p:cBhvr>
                                        <p:cTn id="19" dur="500" tmFilter="0, 0; .2, .5; .8, .5; 1, 0"/>
                                        <p:tgtEl>
                                          <p:spTgt spid="14"/>
                                        </p:tgtEl>
                                      </p:cBhvr>
                                    </p:animEffect>
                                    <p:animScale>
                                      <p:cBhvr>
                                        <p:cTn id="20" dur="250" autoRev="1" fill="hold"/>
                                        <p:tgtEl>
                                          <p:spTgt spid="14"/>
                                        </p:tgtEl>
                                      </p:cBhvr>
                                      <p:by x="105000" y="105000"/>
                                    </p:animScale>
                                  </p:childTnLst>
                                </p:cTn>
                              </p:par>
                              <p:par>
                                <p:cTn id="21" presetID="3"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4">
            <a:extLst>
              <a:ext uri="{FF2B5EF4-FFF2-40B4-BE49-F238E27FC236}">
                <a16:creationId xmlns="" xmlns:a16="http://schemas.microsoft.com/office/drawing/2014/main" id="{6DB29975-CB44-4A6C-AB2D-2F3C6D5C48CF}"/>
              </a:ext>
            </a:extLst>
          </p:cNvPr>
          <p:cNvSpPr>
            <a:spLocks noGrp="1"/>
          </p:cNvSpPr>
          <p:nvPr>
            <p:ph idx="1"/>
          </p:nvPr>
        </p:nvSpPr>
        <p:spPr>
          <a:xfrm>
            <a:off x="532396" y="1203158"/>
            <a:ext cx="8190497" cy="5354052"/>
          </a:xfrm>
        </p:spPr>
        <p:txBody>
          <a:bodyPr>
            <a:noAutofit/>
          </a:bodyPr>
          <a:lstStyle/>
          <a:p>
            <a:pPr marL="514350" indent="-514350">
              <a:lnSpc>
                <a:spcPct val="150000"/>
              </a:lnSpc>
            </a:pPr>
            <a:r>
              <a:rPr lang="zh-TW" altLang="en-US" dirty="0">
                <a:latin typeface="微軟正黑體" pitchFamily="34" charset="-120"/>
                <a:ea typeface="微軟正黑體" pitchFamily="34" charset="-120"/>
              </a:rPr>
              <a:t>從祁家威先生於</a:t>
            </a:r>
            <a:r>
              <a:rPr lang="en-US" altLang="zh-TW" dirty="0">
                <a:latin typeface="微軟正黑體" pitchFamily="34" charset="-120"/>
                <a:ea typeface="微軟正黑體" pitchFamily="34" charset="-120"/>
              </a:rPr>
              <a:t>1986</a:t>
            </a:r>
            <a:r>
              <a:rPr lang="zh-TW" altLang="en-US" dirty="0">
                <a:latin typeface="微軟正黑體" pitchFamily="34" charset="-120"/>
                <a:ea typeface="微軟正黑體" pitchFamily="34" charset="-120"/>
              </a:rPr>
              <a:t>年公開出櫃開始，同性伴侶追求法律保障的歷程已逾</a:t>
            </a:r>
            <a:r>
              <a:rPr lang="en-US" altLang="zh-TW" dirty="0">
                <a:latin typeface="微軟正黑體" pitchFamily="34" charset="-120"/>
                <a:ea typeface="微軟正黑體" pitchFamily="34" charset="-120"/>
              </a:rPr>
              <a:t>30</a:t>
            </a:r>
            <a:r>
              <a:rPr lang="zh-TW" altLang="en-US" dirty="0">
                <a:latin typeface="微軟正黑體" pitchFamily="34" charset="-120"/>
                <a:ea typeface="微軟正黑體" pitchFamily="34" charset="-120"/>
              </a:rPr>
              <a:t>年，且還須面對社會大眾對「同性戀」的污名與不理解，終於在</a:t>
            </a:r>
            <a:r>
              <a:rPr lang="en-US" altLang="zh-TW" dirty="0">
                <a:latin typeface="微軟正黑體" pitchFamily="34" charset="-120"/>
                <a:ea typeface="微軟正黑體" pitchFamily="34" charset="-120"/>
              </a:rPr>
              <a:t>2017</a:t>
            </a:r>
            <a:r>
              <a:rPr lang="zh-TW" altLang="en-US" dirty="0">
                <a:latin typeface="微軟正黑體" pitchFamily="34" charset="-120"/>
                <a:ea typeface="微軟正黑體" pitchFamily="34" charset="-120"/>
              </a:rPr>
              <a:t>年大法官釋憲後嶄露曙光。</a:t>
            </a:r>
            <a:endParaRPr lang="en-US" altLang="zh-TW" dirty="0">
              <a:latin typeface="微軟正黑體" pitchFamily="34" charset="-120"/>
              <a:ea typeface="微軟正黑體" pitchFamily="34" charset="-120"/>
            </a:endParaRPr>
          </a:p>
          <a:p>
            <a:pPr marL="514350" indent="-514350">
              <a:lnSpc>
                <a:spcPct val="150000"/>
              </a:lnSpc>
            </a:pPr>
            <a:r>
              <a:rPr lang="zh-TW" altLang="en-US" dirty="0">
                <a:latin typeface="微軟正黑體" pitchFamily="34" charset="-120"/>
                <a:ea typeface="微軟正黑體" pitchFamily="34" charset="-120"/>
              </a:rPr>
              <a:t>仍有人憂心社會制度的巨大變動會影響原來穩定的生活，然而，我國民法從男女兩性的平權持續修正至今，本也有人擔心女性在法律上的地位提昇後會帶來動盪，如今卻被我們視為常態。</a:t>
            </a:r>
            <a:endParaRPr lang="en-US" altLang="zh-TW" dirty="0">
              <a:latin typeface="微軟正黑體" pitchFamily="34" charset="-120"/>
              <a:ea typeface="微軟正黑體" pitchFamily="34" charset="-120"/>
            </a:endParaRPr>
          </a:p>
        </p:txBody>
      </p:sp>
      <p:grpSp>
        <p:nvGrpSpPr>
          <p:cNvPr id="5" name="群組 17"/>
          <p:cNvGrpSpPr>
            <a:grpSpLocks/>
          </p:cNvGrpSpPr>
          <p:nvPr/>
        </p:nvGrpSpPr>
        <p:grpSpPr bwMode="auto">
          <a:xfrm>
            <a:off x="152235" y="151984"/>
            <a:ext cx="2251075" cy="1050925"/>
            <a:chOff x="0" y="0"/>
            <a:chExt cx="2251710" cy="1051560"/>
          </a:xfrm>
        </p:grpSpPr>
        <p:sp>
          <p:nvSpPr>
            <p:cNvPr id="6" name="框架 5"/>
            <p:cNvSpPr/>
            <p:nvPr/>
          </p:nvSpPr>
          <p:spPr>
            <a:xfrm>
              <a:off x="0" y="0"/>
              <a:ext cx="2251710" cy="1051560"/>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schemeClr val="tx1"/>
                </a:solidFill>
              </a:endParaRPr>
            </a:p>
          </p:txBody>
        </p:sp>
        <p:sp>
          <p:nvSpPr>
            <p:cNvPr id="7" name="文字方塊 16"/>
            <p:cNvSpPr txBox="1">
              <a:spLocks noChangeArrowheads="1"/>
            </p:cNvSpPr>
            <p:nvPr/>
          </p:nvSpPr>
          <p:spPr bwMode="auto">
            <a:xfrm>
              <a:off x="217170" y="228600"/>
              <a:ext cx="1826656" cy="585128"/>
            </a:xfrm>
            <a:prstGeom prst="rect">
              <a:avLst/>
            </a:prstGeom>
            <a:noFill/>
            <a:ln w="9525">
              <a:noFill/>
              <a:miter lim="800000"/>
              <a:headEnd/>
              <a:tailEnd/>
            </a:ln>
          </p:spPr>
          <p:txBody>
            <a:bodyPr wrap="none">
              <a:spAutoFit/>
            </a:bodyPr>
            <a:lstStyle/>
            <a:p>
              <a:pPr eaLnBrk="1" hangingPunct="1"/>
              <a:r>
                <a:rPr kumimoji="0" lang="zh-TW" altLang="en-US" sz="3200" b="1" dirty="0">
                  <a:latin typeface="微軟正黑體" pitchFamily="34" charset="-120"/>
                  <a:ea typeface="微軟正黑體" pitchFamily="34" charset="-120"/>
                </a:rPr>
                <a:t>議題剖析</a:t>
              </a:r>
            </a:p>
          </p:txBody>
        </p:sp>
      </p:grpSp>
    </p:spTree>
    <p:extLst>
      <p:ext uri="{BB962C8B-B14F-4D97-AF65-F5344CB8AC3E}">
        <p14:creationId xmlns:p14="http://schemas.microsoft.com/office/powerpoint/2010/main" xmlns="" val="75886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2451</TotalTime>
  <Words>3821</Words>
  <Application>Microsoft Office PowerPoint</Application>
  <PresentationFormat>如螢幕大小 (4:3)</PresentationFormat>
  <Paragraphs>353</Paragraphs>
  <Slides>79</Slides>
  <Notes>24</Notes>
  <HiddenSlides>4</HiddenSlides>
  <MMClips>0</MMClips>
  <ScaleCrop>false</ScaleCrop>
  <HeadingPairs>
    <vt:vector size="4" baseType="variant">
      <vt:variant>
        <vt:lpstr>佈景主題</vt:lpstr>
      </vt:variant>
      <vt:variant>
        <vt:i4>1</vt:i4>
      </vt:variant>
      <vt:variant>
        <vt:lpstr>投影片標題</vt:lpstr>
      </vt:variant>
      <vt:variant>
        <vt:i4>79</vt:i4>
      </vt:variant>
    </vt:vector>
  </HeadingPairs>
  <TitlesOfParts>
    <vt:vector size="80" baseType="lpstr">
      <vt:lpstr>Office 佈景主題</vt:lpstr>
      <vt:lpstr>LESSON 3 公平正義與多元文化</vt:lpstr>
      <vt:lpstr>投影片 2</vt:lpstr>
      <vt:lpstr>投影片 3</vt:lpstr>
      <vt:lpstr>一、公平正義與個人權利的關係</vt:lpstr>
      <vt:lpstr>投影片 5</vt:lpstr>
      <vt:lpstr>一、公平正義與個人權利的關係</vt:lpstr>
      <vt:lpstr>投影片 7</vt:lpstr>
      <vt:lpstr>投影片 8</vt:lpstr>
      <vt:lpstr>投影片 9</vt:lpstr>
      <vt:lpstr>投影片 10</vt:lpstr>
      <vt:lpstr>二、程序正義與匡正正義對個人權利的保障</vt:lpstr>
      <vt:lpstr>投影片 12</vt:lpstr>
      <vt:lpstr>投影片 13</vt:lpstr>
      <vt:lpstr>投影片 14</vt:lpstr>
      <vt:lpstr>投影片 15</vt:lpstr>
      <vt:lpstr>投影片 16</vt:lpstr>
      <vt:lpstr>(二)匡正正義</vt:lpstr>
      <vt:lpstr>Q&amp;A</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德國牧師馬丁．尼莫拉紀念碑文</vt:lpstr>
      <vt:lpstr>三、公平正義與群體權利的關係</vt:lpstr>
      <vt:lpstr>無差別對待</vt:lpstr>
      <vt:lpstr>投影片 34</vt:lpstr>
      <vt:lpstr>投影片 35</vt:lpstr>
      <vt:lpstr>投影片 36</vt:lpstr>
      <vt:lpstr>(二)「積極性差別待遇」的出現</vt:lpstr>
      <vt:lpstr>投影片 38</vt:lpstr>
      <vt:lpstr>(三)主張「積極性差別待遇」的理由</vt:lpstr>
      <vt:lpstr>投影片 40</vt:lpstr>
      <vt:lpstr>四、不同群體對公平正義的理解與衝突</vt:lpstr>
      <vt:lpstr>四、不同群體對公平正義的理解與衝突</vt:lpstr>
      <vt:lpstr>〈一〉主流社會認為給予優惠就符合公平正義</vt:lpstr>
      <vt:lpstr>(二)身心障礙者要求從權利保障觀點落實公平正義</vt:lpstr>
      <vt:lpstr>投影片 45</vt:lpstr>
      <vt:lpstr>投影片 46</vt:lpstr>
      <vt:lpstr>一、不同文化間的權力位階與衝突</vt:lpstr>
      <vt:lpstr>我族中心主義種族主義種族歧視</vt:lpstr>
      <vt:lpstr>文化位階與權力壓迫</vt:lpstr>
      <vt:lpstr>投影片 50</vt:lpstr>
      <vt:lpstr>投影片 51</vt:lpstr>
      <vt:lpstr>投影片 52</vt:lpstr>
      <vt:lpstr>文化位階</vt:lpstr>
      <vt:lpstr>二、文化多樣性的維護與調和</vt:lpstr>
      <vt:lpstr>(二)維護文化多樣性的基本原則 </vt:lpstr>
      <vt:lpstr>投影片 56</vt:lpstr>
      <vt:lpstr>(三)多元文化主義的挑戰與衝擊</vt:lpstr>
      <vt:lpstr>投影片 58</vt:lpstr>
      <vt:lpstr>投影片 59</vt:lpstr>
      <vt:lpstr>投影片 60</vt:lpstr>
      <vt:lpstr>投影片 61</vt:lpstr>
      <vt:lpstr>投影片 62</vt:lpstr>
      <vt:lpstr>投影片 63</vt:lpstr>
      <vt:lpstr>一、設立專責機構</vt:lpstr>
      <vt:lpstr>二、保存各族群語言</vt:lpstr>
      <vt:lpstr>三、維護原住民族部落的自治地位</vt:lpstr>
      <vt:lpstr>投影片 67</vt:lpstr>
      <vt:lpstr>2015修改原住民族基本法</vt:lpstr>
      <vt:lpstr>四、培育原住民族人才</vt:lpstr>
      <vt:lpstr>四、培育原住民族人才</vt:lpstr>
      <vt:lpstr>投影片 71</vt:lpstr>
      <vt:lpstr>投影片 72</vt:lpstr>
      <vt:lpstr>投影片 73</vt:lpstr>
      <vt:lpstr>投影片 74</vt:lpstr>
      <vt:lpstr>投影片 75</vt:lpstr>
      <vt:lpstr>投影片 76</vt:lpstr>
      <vt:lpstr>延伸資訊</vt:lpstr>
      <vt:lpstr>延伸資訊</vt:lpstr>
      <vt:lpstr>延伸資訊</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科技與媒體</dc:title>
  <dc:creator>藝瑾 王</dc:creator>
  <cp:lastModifiedBy>nnkieh</cp:lastModifiedBy>
  <cp:revision>110</cp:revision>
  <dcterms:created xsi:type="dcterms:W3CDTF">2018-12-02T04:58:11Z</dcterms:created>
  <dcterms:modified xsi:type="dcterms:W3CDTF">2019-09-24T06:28:17Z</dcterms:modified>
</cp:coreProperties>
</file>