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311" r:id="rId9"/>
    <p:sldId id="265" r:id="rId10"/>
  </p:sldIdLst>
  <p:sldSz cx="9144000" cy="5143500" type="screen16x9"/>
  <p:notesSz cx="6858000" cy="9144000"/>
  <p:embeddedFontLst>
    <p:embeddedFont>
      <p:font typeface="Montserrat Black" panose="02020500000000000000" charset="0"/>
      <p:bold r:id="rId12"/>
      <p:boldItalic r:id="rId13"/>
    </p:embeddedFont>
    <p:embeddedFont>
      <p:font typeface="微軟正黑體" panose="020B0604030504040204" pitchFamily="34" charset="-120"/>
      <p:regular r:id="rId14"/>
      <p:bold r:id="rId15"/>
    </p:embeddedFont>
    <p:embeddedFont>
      <p:font typeface="Montserrat" panose="02020500000000000000" charset="0"/>
      <p:regular r:id="rId16"/>
      <p:bold r:id="rId17"/>
      <p:italic r:id="rId18"/>
      <p:boldItalic r:id="rId19"/>
    </p:embeddedFont>
    <p:embeddedFont>
      <p:font typeface="Source Sans Pro" panose="02020500000000000000" charset="0"/>
      <p:regular r:id="rId20"/>
      <p:bold r:id="rId21"/>
      <p:italic r:id="rId22"/>
      <p:boldItalic r:id="rId23"/>
    </p:embeddedFont>
    <p:embeddedFont>
      <p:font typeface="Bebas Neue" panose="02020500000000000000" charset="0"/>
      <p:regular r:id="rId24"/>
    </p:embeddedFont>
    <p:embeddedFont>
      <p:font typeface="Montserrat SemiBold" panose="02020500000000000000" charset="0"/>
      <p:regular r:id="rId25"/>
      <p:bold r:id="rId26"/>
      <p:italic r:id="rId27"/>
      <p:boldItalic r:id="rId28"/>
    </p:embeddedFont>
    <p:embeddedFont>
      <p:font typeface="Montserrat ExtraBold" panose="02020500000000000000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5FD"/>
    <a:srgbClr val="402663"/>
    <a:srgbClr val="004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7F3903-19E9-4FFC-8BF9-63C1A1A1BCD7}">
  <a:tblStyle styleId="{527F3903-19E9-4FFC-8BF9-63C1A1A1BC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2" autoAdjust="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30a3bcc392_0_18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30a3bcc392_0_18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0a3bcc3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30a3bcc3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30a3bcc3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30a3bcc3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30325dc6fa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30325dc6fa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30a3bcc392_0_18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30a3bcc392_0_18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30325dc6fa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30325dc6fa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30325dc6fa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30325dc6fa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29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317c64396f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317c64396f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3977100" cy="30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2500" y="4150755"/>
            <a:ext cx="34482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/>
          <p:nvPr/>
        </p:nvSpPr>
        <p:spPr>
          <a:xfrm>
            <a:off x="551264" y="3391158"/>
            <a:ext cx="780656" cy="778187"/>
          </a:xfrm>
          <a:custGeom>
            <a:avLst/>
            <a:gdLst/>
            <a:ahLst/>
            <a:cxnLst/>
            <a:rect l="l" t="t" r="r" b="b"/>
            <a:pathLst>
              <a:path w="31270" h="31168" extrusionOk="0">
                <a:moveTo>
                  <a:pt x="16437" y="1"/>
                </a:moveTo>
                <a:cubicBezTo>
                  <a:pt x="14517" y="1"/>
                  <a:pt x="12785" y="2199"/>
                  <a:pt x="12075" y="5286"/>
                </a:cubicBezTo>
                <a:cubicBezTo>
                  <a:pt x="10453" y="4004"/>
                  <a:pt x="8727" y="3293"/>
                  <a:pt x="7310" y="3293"/>
                </a:cubicBezTo>
                <a:cubicBezTo>
                  <a:pt x="6515" y="3293"/>
                  <a:pt x="5817" y="3516"/>
                  <a:pt x="5289" y="3989"/>
                </a:cubicBezTo>
                <a:cubicBezTo>
                  <a:pt x="3827" y="5296"/>
                  <a:pt x="4113" y="8106"/>
                  <a:pt x="5795" y="10834"/>
                </a:cubicBezTo>
                <a:cubicBezTo>
                  <a:pt x="2605" y="11216"/>
                  <a:pt x="220" y="12749"/>
                  <a:pt x="110" y="14710"/>
                </a:cubicBezTo>
                <a:cubicBezTo>
                  <a:pt x="0" y="16683"/>
                  <a:pt x="2221" y="18481"/>
                  <a:pt x="5374" y="19209"/>
                </a:cubicBezTo>
                <a:cubicBezTo>
                  <a:pt x="3357" y="21748"/>
                  <a:pt x="2736" y="24546"/>
                  <a:pt x="4055" y="26022"/>
                </a:cubicBezTo>
                <a:cubicBezTo>
                  <a:pt x="4627" y="26662"/>
                  <a:pt x="5488" y="26967"/>
                  <a:pt x="6502" y="26967"/>
                </a:cubicBezTo>
                <a:cubicBezTo>
                  <a:pt x="7819" y="26967"/>
                  <a:pt x="9395" y="26454"/>
                  <a:pt x="10942" y="25491"/>
                </a:cubicBezTo>
                <a:cubicBezTo>
                  <a:pt x="11327" y="28674"/>
                  <a:pt x="12858" y="31053"/>
                  <a:pt x="14817" y="31163"/>
                </a:cubicBezTo>
                <a:cubicBezTo>
                  <a:pt x="14864" y="31166"/>
                  <a:pt x="14911" y="31167"/>
                  <a:pt x="14958" y="31167"/>
                </a:cubicBezTo>
                <a:cubicBezTo>
                  <a:pt x="16867" y="31167"/>
                  <a:pt x="18591" y="28994"/>
                  <a:pt x="19308" y="25936"/>
                </a:cubicBezTo>
                <a:cubicBezTo>
                  <a:pt x="20909" y="27180"/>
                  <a:pt x="22602" y="27870"/>
                  <a:pt x="23997" y="27870"/>
                </a:cubicBezTo>
                <a:cubicBezTo>
                  <a:pt x="24791" y="27870"/>
                  <a:pt x="25488" y="27646"/>
                  <a:pt x="26015" y="27174"/>
                </a:cubicBezTo>
                <a:cubicBezTo>
                  <a:pt x="27478" y="25866"/>
                  <a:pt x="27191" y="23052"/>
                  <a:pt x="25506" y="20322"/>
                </a:cubicBezTo>
                <a:cubicBezTo>
                  <a:pt x="28680" y="19934"/>
                  <a:pt x="31051" y="18406"/>
                  <a:pt x="31161" y="16450"/>
                </a:cubicBezTo>
                <a:cubicBezTo>
                  <a:pt x="31270" y="14511"/>
                  <a:pt x="29124" y="12744"/>
                  <a:pt x="26057" y="11992"/>
                </a:cubicBezTo>
                <a:cubicBezTo>
                  <a:pt x="28040" y="9467"/>
                  <a:pt x="28641" y="6699"/>
                  <a:pt x="27332" y="5234"/>
                </a:cubicBezTo>
                <a:cubicBezTo>
                  <a:pt x="26760" y="4594"/>
                  <a:pt x="25900" y="4289"/>
                  <a:pt x="24885" y="4289"/>
                </a:cubicBezTo>
                <a:cubicBezTo>
                  <a:pt x="23573" y="4289"/>
                  <a:pt x="22003" y="4798"/>
                  <a:pt x="20462" y="5754"/>
                </a:cubicBezTo>
                <a:cubicBezTo>
                  <a:pt x="20093" y="2531"/>
                  <a:pt x="18554" y="115"/>
                  <a:pt x="16578" y="5"/>
                </a:cubicBezTo>
                <a:cubicBezTo>
                  <a:pt x="16531" y="2"/>
                  <a:pt x="16484" y="1"/>
                  <a:pt x="1643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5"/>
          <p:cNvGrpSpPr/>
          <p:nvPr/>
        </p:nvGrpSpPr>
        <p:grpSpPr>
          <a:xfrm>
            <a:off x="7808090" y="2354511"/>
            <a:ext cx="389750" cy="385750"/>
            <a:chOff x="3382475" y="1831100"/>
            <a:chExt cx="389750" cy="385750"/>
          </a:xfrm>
        </p:grpSpPr>
        <p:sp>
          <p:nvSpPr>
            <p:cNvPr id="355" name="Google Shape;355;p3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35"/>
          <p:cNvGrpSpPr/>
          <p:nvPr/>
        </p:nvGrpSpPr>
        <p:grpSpPr>
          <a:xfrm>
            <a:off x="1051890" y="2348874"/>
            <a:ext cx="389750" cy="385750"/>
            <a:chOff x="3382475" y="1831100"/>
            <a:chExt cx="389750" cy="385750"/>
          </a:xfrm>
        </p:grpSpPr>
        <p:sp>
          <p:nvSpPr>
            <p:cNvPr id="360" name="Google Shape;360;p3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5"/>
          <p:cNvSpPr/>
          <p:nvPr/>
        </p:nvSpPr>
        <p:spPr>
          <a:xfrm>
            <a:off x="7791152" y="914171"/>
            <a:ext cx="818255" cy="778184"/>
          </a:xfrm>
          <a:custGeom>
            <a:avLst/>
            <a:gdLst/>
            <a:ahLst/>
            <a:cxnLst/>
            <a:rect l="l" t="t" r="r" b="b"/>
            <a:pathLst>
              <a:path w="31018" h="29499" extrusionOk="0">
                <a:moveTo>
                  <a:pt x="10717" y="0"/>
                </a:moveTo>
                <a:lnTo>
                  <a:pt x="10952" y="8477"/>
                </a:lnTo>
                <a:lnTo>
                  <a:pt x="2963" y="5634"/>
                </a:lnTo>
                <a:lnTo>
                  <a:pt x="8134" y="12353"/>
                </a:lnTo>
                <a:lnTo>
                  <a:pt x="1" y="14750"/>
                </a:lnTo>
                <a:lnTo>
                  <a:pt x="8134" y="17146"/>
                </a:lnTo>
                <a:lnTo>
                  <a:pt x="2963" y="23864"/>
                </a:lnTo>
                <a:lnTo>
                  <a:pt x="10952" y="21022"/>
                </a:lnTo>
                <a:lnTo>
                  <a:pt x="10717" y="29498"/>
                </a:lnTo>
                <a:lnTo>
                  <a:pt x="10717" y="29498"/>
                </a:lnTo>
                <a:lnTo>
                  <a:pt x="15509" y="22503"/>
                </a:lnTo>
                <a:lnTo>
                  <a:pt x="20302" y="29498"/>
                </a:lnTo>
                <a:lnTo>
                  <a:pt x="20066" y="21022"/>
                </a:lnTo>
                <a:lnTo>
                  <a:pt x="28056" y="23864"/>
                </a:lnTo>
                <a:lnTo>
                  <a:pt x="22884" y="17146"/>
                </a:lnTo>
                <a:lnTo>
                  <a:pt x="31018" y="14750"/>
                </a:lnTo>
                <a:lnTo>
                  <a:pt x="22884" y="12353"/>
                </a:lnTo>
                <a:lnTo>
                  <a:pt x="28056" y="5634"/>
                </a:lnTo>
                <a:lnTo>
                  <a:pt x="20066" y="8477"/>
                </a:lnTo>
                <a:lnTo>
                  <a:pt x="20302" y="0"/>
                </a:lnTo>
                <a:lnTo>
                  <a:pt x="15509" y="6996"/>
                </a:lnTo>
                <a:lnTo>
                  <a:pt x="10717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35"/>
          <p:cNvGrpSpPr/>
          <p:nvPr/>
        </p:nvGrpSpPr>
        <p:grpSpPr>
          <a:xfrm flipH="1">
            <a:off x="7945691" y="3402417"/>
            <a:ext cx="661576" cy="826912"/>
            <a:chOff x="2050625" y="571600"/>
            <a:chExt cx="529600" cy="661900"/>
          </a:xfrm>
        </p:grpSpPr>
        <p:sp>
          <p:nvSpPr>
            <p:cNvPr id="366" name="Google Shape;366;p35"/>
            <p:cNvSpPr/>
            <p:nvPr/>
          </p:nvSpPr>
          <p:spPr>
            <a:xfrm>
              <a:off x="2050625" y="571600"/>
              <a:ext cx="529600" cy="661900"/>
            </a:xfrm>
            <a:custGeom>
              <a:avLst/>
              <a:gdLst/>
              <a:ahLst/>
              <a:cxnLst/>
              <a:rect l="l" t="t" r="r" b="b"/>
              <a:pathLst>
                <a:path w="21184" h="26476" extrusionOk="0">
                  <a:moveTo>
                    <a:pt x="19355" y="3207"/>
                  </a:moveTo>
                  <a:cubicBezTo>
                    <a:pt x="19254" y="3566"/>
                    <a:pt x="18953" y="3875"/>
                    <a:pt x="18953" y="3875"/>
                  </a:cubicBezTo>
                  <a:lnTo>
                    <a:pt x="13966" y="10120"/>
                  </a:lnTo>
                  <a:cubicBezTo>
                    <a:pt x="17094" y="10360"/>
                    <a:pt x="16463" y="12647"/>
                    <a:pt x="16463" y="12647"/>
                  </a:cubicBezTo>
                  <a:cubicBezTo>
                    <a:pt x="19365" y="12838"/>
                    <a:pt x="18767" y="15417"/>
                    <a:pt x="18767" y="15417"/>
                  </a:cubicBezTo>
                  <a:cubicBezTo>
                    <a:pt x="21183" y="16549"/>
                    <a:pt x="20277" y="18349"/>
                    <a:pt x="16940" y="22194"/>
                  </a:cubicBezTo>
                  <a:cubicBezTo>
                    <a:pt x="13604" y="26037"/>
                    <a:pt x="9764" y="26476"/>
                    <a:pt x="6874" y="24788"/>
                  </a:cubicBezTo>
                  <a:cubicBezTo>
                    <a:pt x="3378" y="22744"/>
                    <a:pt x="1625" y="20238"/>
                    <a:pt x="2298" y="16076"/>
                  </a:cubicBezTo>
                  <a:cubicBezTo>
                    <a:pt x="2853" y="12654"/>
                    <a:pt x="2342" y="12824"/>
                    <a:pt x="1171" y="9370"/>
                  </a:cubicBezTo>
                  <a:cubicBezTo>
                    <a:pt x="1" y="5916"/>
                    <a:pt x="2827" y="6269"/>
                    <a:pt x="2827" y="6269"/>
                  </a:cubicBezTo>
                  <a:cubicBezTo>
                    <a:pt x="7047" y="8005"/>
                    <a:pt x="6462" y="12362"/>
                    <a:pt x="6462" y="12362"/>
                  </a:cubicBezTo>
                  <a:lnTo>
                    <a:pt x="15195" y="1428"/>
                  </a:lnTo>
                  <a:cubicBezTo>
                    <a:pt x="15462" y="1094"/>
                    <a:pt x="15793" y="808"/>
                    <a:pt x="16183" y="631"/>
                  </a:cubicBezTo>
                  <a:cubicBezTo>
                    <a:pt x="17568" y="1"/>
                    <a:pt x="18627" y="957"/>
                    <a:pt x="18627" y="957"/>
                  </a:cubicBezTo>
                  <a:cubicBezTo>
                    <a:pt x="19271" y="1401"/>
                    <a:pt x="19356" y="2033"/>
                    <a:pt x="19413" y="2455"/>
                  </a:cubicBezTo>
                  <a:cubicBezTo>
                    <a:pt x="19413" y="2455"/>
                    <a:pt x="19484" y="2743"/>
                    <a:pt x="19355" y="3207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447725" y="6115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extrusionOk="0">
                  <a:moveTo>
                    <a:pt x="1118" y="2236"/>
                  </a:moveTo>
                  <a:lnTo>
                    <a:pt x="1118" y="2236"/>
                  </a:lnTo>
                  <a:cubicBezTo>
                    <a:pt x="501" y="2236"/>
                    <a:pt x="1" y="1736"/>
                    <a:pt x="1" y="1118"/>
                  </a:cubicBezTo>
                  <a:lnTo>
                    <a:pt x="1" y="1118"/>
                  </a:lnTo>
                  <a:cubicBezTo>
                    <a:pt x="1" y="501"/>
                    <a:pt x="501" y="1"/>
                    <a:pt x="1118" y="1"/>
                  </a:cubicBezTo>
                  <a:lnTo>
                    <a:pt x="1118" y="1"/>
                  </a:lnTo>
                  <a:cubicBezTo>
                    <a:pt x="1735" y="1"/>
                    <a:pt x="2236" y="501"/>
                    <a:pt x="2236" y="1118"/>
                  </a:cubicBezTo>
                  <a:lnTo>
                    <a:pt x="2236" y="1118"/>
                  </a:lnTo>
                  <a:cubicBezTo>
                    <a:pt x="2236" y="1736"/>
                    <a:pt x="1735" y="2236"/>
                    <a:pt x="1118" y="223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324875" y="824575"/>
              <a:ext cx="137325" cy="135475"/>
            </a:xfrm>
            <a:custGeom>
              <a:avLst/>
              <a:gdLst/>
              <a:ahLst/>
              <a:cxnLst/>
              <a:rect l="l" t="t" r="r" b="b"/>
              <a:pathLst>
                <a:path w="5493" h="5419" extrusionOk="0">
                  <a:moveTo>
                    <a:pt x="2996" y="1"/>
                  </a:moveTo>
                  <a:lnTo>
                    <a:pt x="587" y="2680"/>
                  </a:lnTo>
                  <a:cubicBezTo>
                    <a:pt x="1" y="3332"/>
                    <a:pt x="31" y="4331"/>
                    <a:pt x="657" y="4947"/>
                  </a:cubicBezTo>
                  <a:cubicBezTo>
                    <a:pt x="976" y="5261"/>
                    <a:pt x="1392" y="5418"/>
                    <a:pt x="1809" y="5418"/>
                  </a:cubicBezTo>
                  <a:cubicBezTo>
                    <a:pt x="2217" y="5418"/>
                    <a:pt x="2624" y="5267"/>
                    <a:pt x="2941" y="4965"/>
                  </a:cubicBezTo>
                  <a:lnTo>
                    <a:pt x="5493" y="2528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rgbClr val="F3B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324875" y="824575"/>
              <a:ext cx="137325" cy="139425"/>
            </a:xfrm>
            <a:custGeom>
              <a:avLst/>
              <a:gdLst/>
              <a:ahLst/>
              <a:cxnLst/>
              <a:rect l="l" t="t" r="r" b="b"/>
              <a:pathLst>
                <a:path w="5493" h="5577" fill="none" extrusionOk="0">
                  <a:moveTo>
                    <a:pt x="2996" y="1"/>
                  </a:moveTo>
                  <a:lnTo>
                    <a:pt x="587" y="2680"/>
                  </a:lnTo>
                  <a:cubicBezTo>
                    <a:pt x="1" y="3332"/>
                    <a:pt x="31" y="4331"/>
                    <a:pt x="657" y="4947"/>
                  </a:cubicBezTo>
                  <a:lnTo>
                    <a:pt x="657" y="4947"/>
                  </a:lnTo>
                  <a:cubicBezTo>
                    <a:pt x="1289" y="5569"/>
                    <a:pt x="2301" y="5577"/>
                    <a:pt x="2941" y="4965"/>
                  </a:cubicBezTo>
                  <a:lnTo>
                    <a:pt x="5493" y="2528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384775" y="887750"/>
              <a:ext cx="146425" cy="197000"/>
            </a:xfrm>
            <a:custGeom>
              <a:avLst/>
              <a:gdLst/>
              <a:ahLst/>
              <a:cxnLst/>
              <a:rect l="l" t="t" r="r" b="b"/>
              <a:pathLst>
                <a:path w="5857" h="7880" extrusionOk="0">
                  <a:moveTo>
                    <a:pt x="5401" y="2770"/>
                  </a:moveTo>
                  <a:lnTo>
                    <a:pt x="4575" y="3568"/>
                  </a:lnTo>
                  <a:lnTo>
                    <a:pt x="4617" y="3670"/>
                  </a:lnTo>
                  <a:lnTo>
                    <a:pt x="5401" y="2770"/>
                  </a:lnTo>
                  <a:close/>
                  <a:moveTo>
                    <a:pt x="3098" y="1"/>
                  </a:moveTo>
                  <a:lnTo>
                    <a:pt x="587" y="2862"/>
                  </a:lnTo>
                  <a:cubicBezTo>
                    <a:pt x="0" y="3514"/>
                    <a:pt x="31" y="4513"/>
                    <a:pt x="656" y="5129"/>
                  </a:cubicBezTo>
                  <a:cubicBezTo>
                    <a:pt x="976" y="5443"/>
                    <a:pt x="1392" y="5600"/>
                    <a:pt x="1808" y="5600"/>
                  </a:cubicBezTo>
                  <a:cubicBezTo>
                    <a:pt x="2216" y="5600"/>
                    <a:pt x="2624" y="5449"/>
                    <a:pt x="2941" y="5146"/>
                  </a:cubicBezTo>
                  <a:lnTo>
                    <a:pt x="4575" y="3568"/>
                  </a:lnTo>
                  <a:lnTo>
                    <a:pt x="3098" y="1"/>
                  </a:lnTo>
                  <a:close/>
                  <a:moveTo>
                    <a:pt x="4617" y="3670"/>
                  </a:moveTo>
                  <a:lnTo>
                    <a:pt x="2905" y="5636"/>
                  </a:lnTo>
                  <a:cubicBezTo>
                    <a:pt x="2443" y="6159"/>
                    <a:pt x="2447" y="6945"/>
                    <a:pt x="2915" y="7464"/>
                  </a:cubicBezTo>
                  <a:cubicBezTo>
                    <a:pt x="3245" y="7764"/>
                    <a:pt x="3571" y="7880"/>
                    <a:pt x="3882" y="7880"/>
                  </a:cubicBezTo>
                  <a:cubicBezTo>
                    <a:pt x="4720" y="7880"/>
                    <a:pt x="5447" y="7037"/>
                    <a:pt x="5856" y="6664"/>
                  </a:cubicBezTo>
                  <a:lnTo>
                    <a:pt x="4617" y="3670"/>
                  </a:lnTo>
                  <a:close/>
                </a:path>
              </a:pathLst>
            </a:custGeom>
            <a:solidFill>
              <a:srgbClr val="F3B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384775" y="887750"/>
              <a:ext cx="146425" cy="214275"/>
            </a:xfrm>
            <a:custGeom>
              <a:avLst/>
              <a:gdLst/>
              <a:ahLst/>
              <a:cxnLst/>
              <a:rect l="l" t="t" r="r" b="b"/>
              <a:pathLst>
                <a:path w="5857" h="8571" fill="none" extrusionOk="0">
                  <a:moveTo>
                    <a:pt x="5856" y="6664"/>
                  </a:moveTo>
                  <a:cubicBezTo>
                    <a:pt x="5295" y="7176"/>
                    <a:pt x="4136" y="8570"/>
                    <a:pt x="2915" y="7464"/>
                  </a:cubicBezTo>
                  <a:lnTo>
                    <a:pt x="2915" y="7464"/>
                  </a:lnTo>
                  <a:cubicBezTo>
                    <a:pt x="2447" y="6945"/>
                    <a:pt x="2443" y="6159"/>
                    <a:pt x="2905" y="5636"/>
                  </a:cubicBezTo>
                  <a:lnTo>
                    <a:pt x="5401" y="2770"/>
                  </a:lnTo>
                  <a:lnTo>
                    <a:pt x="2941" y="5146"/>
                  </a:lnTo>
                  <a:cubicBezTo>
                    <a:pt x="2300" y="5759"/>
                    <a:pt x="1289" y="5750"/>
                    <a:pt x="656" y="5129"/>
                  </a:cubicBezTo>
                  <a:lnTo>
                    <a:pt x="656" y="5129"/>
                  </a:lnTo>
                  <a:cubicBezTo>
                    <a:pt x="31" y="4513"/>
                    <a:pt x="0" y="3514"/>
                    <a:pt x="587" y="2862"/>
                  </a:cubicBezTo>
                  <a:lnTo>
                    <a:pt x="3098" y="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5"/>
          <p:cNvGrpSpPr/>
          <p:nvPr/>
        </p:nvGrpSpPr>
        <p:grpSpPr>
          <a:xfrm>
            <a:off x="534594" y="914187"/>
            <a:ext cx="661597" cy="778153"/>
            <a:chOff x="2302650" y="4474650"/>
            <a:chExt cx="553175" cy="650575"/>
          </a:xfrm>
        </p:grpSpPr>
        <p:sp>
          <p:nvSpPr>
            <p:cNvPr id="373" name="Google Shape;373;p35"/>
            <p:cNvSpPr/>
            <p:nvPr/>
          </p:nvSpPr>
          <p:spPr>
            <a:xfrm>
              <a:off x="2302650" y="4474650"/>
              <a:ext cx="553175" cy="650575"/>
            </a:xfrm>
            <a:custGeom>
              <a:avLst/>
              <a:gdLst/>
              <a:ahLst/>
              <a:cxnLst/>
              <a:rect l="l" t="t" r="r" b="b"/>
              <a:pathLst>
                <a:path w="22127" h="26023" extrusionOk="0">
                  <a:moveTo>
                    <a:pt x="11362" y="4202"/>
                  </a:moveTo>
                  <a:cubicBezTo>
                    <a:pt x="14509" y="4202"/>
                    <a:pt x="17060" y="6753"/>
                    <a:pt x="17060" y="9900"/>
                  </a:cubicBezTo>
                  <a:cubicBezTo>
                    <a:pt x="17060" y="13047"/>
                    <a:pt x="14509" y="15598"/>
                    <a:pt x="11362" y="15598"/>
                  </a:cubicBezTo>
                  <a:cubicBezTo>
                    <a:pt x="8215" y="15598"/>
                    <a:pt x="5663" y="13047"/>
                    <a:pt x="5663" y="9900"/>
                  </a:cubicBezTo>
                  <a:cubicBezTo>
                    <a:pt x="5663" y="6753"/>
                    <a:pt x="8215" y="4202"/>
                    <a:pt x="11362" y="4202"/>
                  </a:cubicBezTo>
                  <a:close/>
                  <a:moveTo>
                    <a:pt x="10812" y="0"/>
                  </a:moveTo>
                  <a:cubicBezTo>
                    <a:pt x="10604" y="0"/>
                    <a:pt x="10395" y="6"/>
                    <a:pt x="10184" y="19"/>
                  </a:cubicBezTo>
                  <a:cubicBezTo>
                    <a:pt x="4922" y="349"/>
                    <a:pt x="627" y="4598"/>
                    <a:pt x="242" y="9856"/>
                  </a:cubicBezTo>
                  <a:cubicBezTo>
                    <a:pt x="1" y="13166"/>
                    <a:pt x="1273" y="16185"/>
                    <a:pt x="3437" y="18292"/>
                  </a:cubicBezTo>
                  <a:cubicBezTo>
                    <a:pt x="3437" y="18292"/>
                    <a:pt x="10907" y="25865"/>
                    <a:pt x="11063" y="26022"/>
                  </a:cubicBezTo>
                  <a:cubicBezTo>
                    <a:pt x="11219" y="25864"/>
                    <a:pt x="18690" y="18292"/>
                    <a:pt x="18690" y="18292"/>
                  </a:cubicBezTo>
                  <a:cubicBezTo>
                    <a:pt x="20854" y="16185"/>
                    <a:pt x="22127" y="13166"/>
                    <a:pt x="21884" y="9856"/>
                  </a:cubicBezTo>
                  <a:cubicBezTo>
                    <a:pt x="21499" y="4598"/>
                    <a:pt x="17204" y="349"/>
                    <a:pt x="11942" y="19"/>
                  </a:cubicBezTo>
                  <a:cubicBezTo>
                    <a:pt x="11732" y="6"/>
                    <a:pt x="11522" y="0"/>
                    <a:pt x="11314" y="0"/>
                  </a:cubicBezTo>
                  <a:cubicBezTo>
                    <a:pt x="11230" y="0"/>
                    <a:pt x="11147" y="1"/>
                    <a:pt x="11063" y="3"/>
                  </a:cubicBezTo>
                  <a:cubicBezTo>
                    <a:pt x="10980" y="1"/>
                    <a:pt x="10896" y="0"/>
                    <a:pt x="10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325175" y="4496475"/>
              <a:ext cx="508100" cy="597675"/>
            </a:xfrm>
            <a:custGeom>
              <a:avLst/>
              <a:gdLst/>
              <a:ahLst/>
              <a:cxnLst/>
              <a:rect l="l" t="t" r="r" b="b"/>
              <a:pathLst>
                <a:path w="20324" h="23907" fill="none" extrusionOk="0">
                  <a:moveTo>
                    <a:pt x="3157" y="16806"/>
                  </a:moveTo>
                  <a:cubicBezTo>
                    <a:pt x="1069" y="14772"/>
                    <a:pt x="1" y="11948"/>
                    <a:pt x="213" y="9047"/>
                  </a:cubicBezTo>
                  <a:cubicBezTo>
                    <a:pt x="567" y="4203"/>
                    <a:pt x="4489" y="322"/>
                    <a:pt x="9338" y="17"/>
                  </a:cubicBezTo>
                  <a:cubicBezTo>
                    <a:pt x="9531" y="5"/>
                    <a:pt x="9724" y="1"/>
                    <a:pt x="9915" y="1"/>
                  </a:cubicBezTo>
                  <a:lnTo>
                    <a:pt x="10147" y="3"/>
                  </a:lnTo>
                  <a:lnTo>
                    <a:pt x="10410" y="1"/>
                  </a:lnTo>
                  <a:cubicBezTo>
                    <a:pt x="10601" y="1"/>
                    <a:pt x="10793" y="5"/>
                    <a:pt x="10987" y="17"/>
                  </a:cubicBezTo>
                  <a:cubicBezTo>
                    <a:pt x="15835" y="322"/>
                    <a:pt x="19758" y="4203"/>
                    <a:pt x="20111" y="9047"/>
                  </a:cubicBezTo>
                  <a:cubicBezTo>
                    <a:pt x="20324" y="11948"/>
                    <a:pt x="19255" y="14772"/>
                    <a:pt x="17180" y="16794"/>
                  </a:cubicBezTo>
                  <a:cubicBezTo>
                    <a:pt x="17169" y="16803"/>
                    <a:pt x="11985" y="22059"/>
                    <a:pt x="10162" y="23906"/>
                  </a:cubicBezTo>
                  <a:cubicBezTo>
                    <a:pt x="8340" y="22059"/>
                    <a:pt x="3157" y="16806"/>
                    <a:pt x="3157" y="1680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1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6"/>
          <p:cNvGrpSpPr/>
          <p:nvPr/>
        </p:nvGrpSpPr>
        <p:grpSpPr>
          <a:xfrm>
            <a:off x="775175" y="367425"/>
            <a:ext cx="389750" cy="385750"/>
            <a:chOff x="3382475" y="1831100"/>
            <a:chExt cx="389750" cy="385750"/>
          </a:xfrm>
        </p:grpSpPr>
        <p:sp>
          <p:nvSpPr>
            <p:cNvPr id="377" name="Google Shape;377;p36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36"/>
          <p:cNvGrpSpPr/>
          <p:nvPr/>
        </p:nvGrpSpPr>
        <p:grpSpPr>
          <a:xfrm>
            <a:off x="385425" y="741400"/>
            <a:ext cx="389750" cy="385750"/>
            <a:chOff x="3382475" y="1831100"/>
            <a:chExt cx="389750" cy="385750"/>
          </a:xfrm>
        </p:grpSpPr>
        <p:sp>
          <p:nvSpPr>
            <p:cNvPr id="382" name="Google Shape;382;p36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6"/>
          <p:cNvGrpSpPr/>
          <p:nvPr/>
        </p:nvGrpSpPr>
        <p:grpSpPr>
          <a:xfrm flipH="1">
            <a:off x="7979075" y="367425"/>
            <a:ext cx="389750" cy="385750"/>
            <a:chOff x="3382475" y="1831100"/>
            <a:chExt cx="389750" cy="385750"/>
          </a:xfrm>
        </p:grpSpPr>
        <p:sp>
          <p:nvSpPr>
            <p:cNvPr id="387" name="Google Shape;387;p36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6"/>
          <p:cNvGrpSpPr/>
          <p:nvPr/>
        </p:nvGrpSpPr>
        <p:grpSpPr>
          <a:xfrm flipH="1">
            <a:off x="8368825" y="741400"/>
            <a:ext cx="389750" cy="385750"/>
            <a:chOff x="3382475" y="1831100"/>
            <a:chExt cx="389750" cy="385750"/>
          </a:xfrm>
        </p:grpSpPr>
        <p:sp>
          <p:nvSpPr>
            <p:cNvPr id="392" name="Google Shape;392;p36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7"/>
          <p:cNvGrpSpPr/>
          <p:nvPr/>
        </p:nvGrpSpPr>
        <p:grpSpPr>
          <a:xfrm>
            <a:off x="775175" y="367425"/>
            <a:ext cx="389750" cy="385750"/>
            <a:chOff x="3382475" y="1831100"/>
            <a:chExt cx="389750" cy="385750"/>
          </a:xfrm>
        </p:grpSpPr>
        <p:sp>
          <p:nvSpPr>
            <p:cNvPr id="398" name="Google Shape;398;p37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37"/>
          <p:cNvGrpSpPr/>
          <p:nvPr/>
        </p:nvGrpSpPr>
        <p:grpSpPr>
          <a:xfrm>
            <a:off x="385425" y="817600"/>
            <a:ext cx="389750" cy="385750"/>
            <a:chOff x="3382475" y="1831100"/>
            <a:chExt cx="389750" cy="385750"/>
          </a:xfrm>
        </p:grpSpPr>
        <p:sp>
          <p:nvSpPr>
            <p:cNvPr id="403" name="Google Shape;403;p37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7"/>
          <p:cNvSpPr/>
          <p:nvPr/>
        </p:nvSpPr>
        <p:spPr>
          <a:xfrm>
            <a:off x="7950438" y="392225"/>
            <a:ext cx="823574" cy="820887"/>
          </a:xfrm>
          <a:custGeom>
            <a:avLst/>
            <a:gdLst/>
            <a:ahLst/>
            <a:cxnLst/>
            <a:rect l="l" t="t" r="r" b="b"/>
            <a:pathLst>
              <a:path w="31270" h="31168" extrusionOk="0">
                <a:moveTo>
                  <a:pt x="16437" y="1"/>
                </a:moveTo>
                <a:cubicBezTo>
                  <a:pt x="14517" y="1"/>
                  <a:pt x="12785" y="2199"/>
                  <a:pt x="12075" y="5286"/>
                </a:cubicBezTo>
                <a:cubicBezTo>
                  <a:pt x="10453" y="4004"/>
                  <a:pt x="8727" y="3293"/>
                  <a:pt x="7310" y="3293"/>
                </a:cubicBezTo>
                <a:cubicBezTo>
                  <a:pt x="6515" y="3293"/>
                  <a:pt x="5817" y="3516"/>
                  <a:pt x="5289" y="3989"/>
                </a:cubicBezTo>
                <a:cubicBezTo>
                  <a:pt x="3827" y="5296"/>
                  <a:pt x="4113" y="8106"/>
                  <a:pt x="5795" y="10834"/>
                </a:cubicBezTo>
                <a:cubicBezTo>
                  <a:pt x="2605" y="11216"/>
                  <a:pt x="220" y="12749"/>
                  <a:pt x="110" y="14710"/>
                </a:cubicBezTo>
                <a:cubicBezTo>
                  <a:pt x="0" y="16683"/>
                  <a:pt x="2221" y="18481"/>
                  <a:pt x="5374" y="19209"/>
                </a:cubicBezTo>
                <a:cubicBezTo>
                  <a:pt x="3357" y="21748"/>
                  <a:pt x="2736" y="24546"/>
                  <a:pt x="4055" y="26022"/>
                </a:cubicBezTo>
                <a:cubicBezTo>
                  <a:pt x="4627" y="26662"/>
                  <a:pt x="5488" y="26967"/>
                  <a:pt x="6502" y="26967"/>
                </a:cubicBezTo>
                <a:cubicBezTo>
                  <a:pt x="7819" y="26967"/>
                  <a:pt x="9395" y="26454"/>
                  <a:pt x="10942" y="25491"/>
                </a:cubicBezTo>
                <a:cubicBezTo>
                  <a:pt x="11327" y="28674"/>
                  <a:pt x="12858" y="31053"/>
                  <a:pt x="14817" y="31163"/>
                </a:cubicBezTo>
                <a:cubicBezTo>
                  <a:pt x="14864" y="31166"/>
                  <a:pt x="14911" y="31167"/>
                  <a:pt x="14958" y="31167"/>
                </a:cubicBezTo>
                <a:cubicBezTo>
                  <a:pt x="16867" y="31167"/>
                  <a:pt x="18591" y="28994"/>
                  <a:pt x="19308" y="25936"/>
                </a:cubicBezTo>
                <a:cubicBezTo>
                  <a:pt x="20909" y="27180"/>
                  <a:pt x="22602" y="27870"/>
                  <a:pt x="23997" y="27870"/>
                </a:cubicBezTo>
                <a:cubicBezTo>
                  <a:pt x="24791" y="27870"/>
                  <a:pt x="25488" y="27646"/>
                  <a:pt x="26015" y="27174"/>
                </a:cubicBezTo>
                <a:cubicBezTo>
                  <a:pt x="27478" y="25866"/>
                  <a:pt x="27191" y="23052"/>
                  <a:pt x="25506" y="20322"/>
                </a:cubicBezTo>
                <a:cubicBezTo>
                  <a:pt x="28680" y="19934"/>
                  <a:pt x="31051" y="18406"/>
                  <a:pt x="31161" y="16450"/>
                </a:cubicBezTo>
                <a:cubicBezTo>
                  <a:pt x="31270" y="14511"/>
                  <a:pt x="29124" y="12744"/>
                  <a:pt x="26057" y="11992"/>
                </a:cubicBezTo>
                <a:cubicBezTo>
                  <a:pt x="28040" y="9467"/>
                  <a:pt x="28641" y="6699"/>
                  <a:pt x="27332" y="5234"/>
                </a:cubicBezTo>
                <a:cubicBezTo>
                  <a:pt x="26760" y="4594"/>
                  <a:pt x="25900" y="4289"/>
                  <a:pt x="24885" y="4289"/>
                </a:cubicBezTo>
                <a:cubicBezTo>
                  <a:pt x="23573" y="4289"/>
                  <a:pt x="22003" y="4798"/>
                  <a:pt x="20462" y="5754"/>
                </a:cubicBezTo>
                <a:cubicBezTo>
                  <a:pt x="20093" y="2531"/>
                  <a:pt x="18554" y="115"/>
                  <a:pt x="16578" y="5"/>
                </a:cubicBezTo>
                <a:cubicBezTo>
                  <a:pt x="16531" y="2"/>
                  <a:pt x="16484" y="1"/>
                  <a:pt x="1643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38"/>
          <p:cNvGrpSpPr/>
          <p:nvPr/>
        </p:nvGrpSpPr>
        <p:grpSpPr>
          <a:xfrm>
            <a:off x="479777" y="4101450"/>
            <a:ext cx="389750" cy="385750"/>
            <a:chOff x="3382475" y="1831100"/>
            <a:chExt cx="389750" cy="385750"/>
          </a:xfrm>
        </p:grpSpPr>
        <p:sp>
          <p:nvSpPr>
            <p:cNvPr id="410" name="Google Shape;410;p38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971538" y="4425300"/>
            <a:ext cx="389750" cy="385750"/>
            <a:chOff x="3382475" y="1831100"/>
            <a:chExt cx="389750" cy="385750"/>
          </a:xfrm>
        </p:grpSpPr>
        <p:sp>
          <p:nvSpPr>
            <p:cNvPr id="415" name="Google Shape;415;p38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8"/>
          <p:cNvGrpSpPr/>
          <p:nvPr/>
        </p:nvGrpSpPr>
        <p:grpSpPr>
          <a:xfrm flipH="1">
            <a:off x="8083049" y="367425"/>
            <a:ext cx="389750" cy="385750"/>
            <a:chOff x="3382475" y="1831100"/>
            <a:chExt cx="389750" cy="385750"/>
          </a:xfrm>
        </p:grpSpPr>
        <p:sp>
          <p:nvSpPr>
            <p:cNvPr id="420" name="Google Shape;420;p38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 flipH="1">
            <a:off x="8472799" y="741400"/>
            <a:ext cx="389750" cy="385750"/>
            <a:chOff x="3382475" y="1831100"/>
            <a:chExt cx="389750" cy="385750"/>
          </a:xfrm>
        </p:grpSpPr>
        <p:sp>
          <p:nvSpPr>
            <p:cNvPr id="425" name="Google Shape;425;p38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138375" y="2826325"/>
            <a:ext cx="29076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5098050" y="2826325"/>
            <a:ext cx="29076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138363" y="3298230"/>
            <a:ext cx="29076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5098038" y="3298230"/>
            <a:ext cx="29076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385425" y="741400"/>
            <a:ext cx="389750" cy="385750"/>
            <a:chOff x="3382475" y="1831100"/>
            <a:chExt cx="389750" cy="385750"/>
          </a:xfrm>
        </p:grpSpPr>
        <p:sp>
          <p:nvSpPr>
            <p:cNvPr id="34" name="Google Shape;34;p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5"/>
          <p:cNvGrpSpPr/>
          <p:nvPr/>
        </p:nvGrpSpPr>
        <p:grpSpPr>
          <a:xfrm flipH="1">
            <a:off x="8368825" y="741400"/>
            <a:ext cx="389750" cy="385750"/>
            <a:chOff x="3382475" y="1831100"/>
            <a:chExt cx="389750" cy="385750"/>
          </a:xfrm>
        </p:grpSpPr>
        <p:sp>
          <p:nvSpPr>
            <p:cNvPr id="39" name="Google Shape;39;p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46182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259588" y="741400"/>
            <a:ext cx="389750" cy="385750"/>
            <a:chOff x="3382475" y="1831100"/>
            <a:chExt cx="389750" cy="385750"/>
          </a:xfrm>
        </p:grpSpPr>
        <p:sp>
          <p:nvSpPr>
            <p:cNvPr id="46" name="Google Shape;46;p6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46182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15100" y="1294873"/>
            <a:ext cx="445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715100" y="2170650"/>
            <a:ext cx="4457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75175" y="367425"/>
            <a:ext cx="389750" cy="385750"/>
            <a:chOff x="3382475" y="1831100"/>
            <a:chExt cx="389750" cy="385750"/>
          </a:xfrm>
        </p:grpSpPr>
        <p:sp>
          <p:nvSpPr>
            <p:cNvPr id="71" name="Google Shape;71;p9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9"/>
          <p:cNvGrpSpPr/>
          <p:nvPr/>
        </p:nvGrpSpPr>
        <p:grpSpPr>
          <a:xfrm>
            <a:off x="385425" y="741400"/>
            <a:ext cx="389750" cy="385750"/>
            <a:chOff x="3382475" y="1831100"/>
            <a:chExt cx="389750" cy="385750"/>
          </a:xfrm>
        </p:grpSpPr>
        <p:sp>
          <p:nvSpPr>
            <p:cNvPr id="76" name="Google Shape;76;p9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0000" y="46182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2565577" y="1350900"/>
            <a:ext cx="722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690776" y="2328325"/>
            <a:ext cx="2472000" cy="52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1690776" y="1966825"/>
            <a:ext cx="2472000" cy="3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 hasCustomPrompt="1"/>
          </p:nvPr>
        </p:nvSpPr>
        <p:spPr>
          <a:xfrm>
            <a:off x="2565577" y="3113875"/>
            <a:ext cx="722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1690776" y="4091300"/>
            <a:ext cx="2472000" cy="52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6"/>
          </p:nvPr>
        </p:nvSpPr>
        <p:spPr>
          <a:xfrm>
            <a:off x="1690776" y="3729800"/>
            <a:ext cx="2472000" cy="3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7" hasCustomPrompt="1"/>
          </p:nvPr>
        </p:nvSpPr>
        <p:spPr>
          <a:xfrm>
            <a:off x="5856024" y="1350900"/>
            <a:ext cx="722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4981224" y="2328325"/>
            <a:ext cx="2472000" cy="52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4981224" y="1966825"/>
            <a:ext cx="2472000" cy="3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 hasCustomPrompt="1"/>
          </p:nvPr>
        </p:nvSpPr>
        <p:spPr>
          <a:xfrm>
            <a:off x="5856024" y="3113875"/>
            <a:ext cx="722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4"/>
          </p:nvPr>
        </p:nvSpPr>
        <p:spPr>
          <a:xfrm>
            <a:off x="4981224" y="4091300"/>
            <a:ext cx="2472000" cy="52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5"/>
          </p:nvPr>
        </p:nvSpPr>
        <p:spPr>
          <a:xfrm>
            <a:off x="4981224" y="3729800"/>
            <a:ext cx="2472000" cy="3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715100" y="1790175"/>
            <a:ext cx="3518700" cy="2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720000" y="46182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subTitle" idx="1"/>
          </p:nvPr>
        </p:nvSpPr>
        <p:spPr>
          <a:xfrm>
            <a:off x="2360100" y="3056869"/>
            <a:ext cx="44238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498050" y="1238556"/>
            <a:ext cx="6147900" cy="16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subTitle" idx="1"/>
          </p:nvPr>
        </p:nvSpPr>
        <p:spPr>
          <a:xfrm>
            <a:off x="717550" y="2151300"/>
            <a:ext cx="3447300" cy="43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2"/>
          </p:nvPr>
        </p:nvSpPr>
        <p:spPr>
          <a:xfrm>
            <a:off x="717550" y="2524900"/>
            <a:ext cx="3447300" cy="3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3"/>
          </p:nvPr>
        </p:nvSpPr>
        <p:spPr>
          <a:xfrm>
            <a:off x="715100" y="3856000"/>
            <a:ext cx="3447300" cy="43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4"/>
          </p:nvPr>
        </p:nvSpPr>
        <p:spPr>
          <a:xfrm>
            <a:off x="715100" y="4229600"/>
            <a:ext cx="3447300" cy="3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5"/>
          </p:nvPr>
        </p:nvSpPr>
        <p:spPr>
          <a:xfrm>
            <a:off x="4979150" y="2151300"/>
            <a:ext cx="3447300" cy="43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6"/>
          </p:nvPr>
        </p:nvSpPr>
        <p:spPr>
          <a:xfrm>
            <a:off x="4979150" y="2524900"/>
            <a:ext cx="3447300" cy="3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subTitle" idx="7"/>
          </p:nvPr>
        </p:nvSpPr>
        <p:spPr>
          <a:xfrm>
            <a:off x="4976700" y="3856000"/>
            <a:ext cx="3447300" cy="43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8"/>
          </p:nvPr>
        </p:nvSpPr>
        <p:spPr>
          <a:xfrm>
            <a:off x="4976700" y="4229600"/>
            <a:ext cx="3447300" cy="3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30"/>
          <p:cNvGrpSpPr/>
          <p:nvPr/>
        </p:nvGrpSpPr>
        <p:grpSpPr>
          <a:xfrm flipH="1">
            <a:off x="8472799" y="665200"/>
            <a:ext cx="389750" cy="385750"/>
            <a:chOff x="3382475" y="1831100"/>
            <a:chExt cx="389750" cy="385750"/>
          </a:xfrm>
        </p:grpSpPr>
        <p:sp>
          <p:nvSpPr>
            <p:cNvPr id="301" name="Google Shape;301;p30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720000" y="46182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/>
          <p:nvPr/>
        </p:nvSpPr>
        <p:spPr>
          <a:xfrm>
            <a:off x="553175" y="818090"/>
            <a:ext cx="663711" cy="749426"/>
          </a:xfrm>
          <a:custGeom>
            <a:avLst/>
            <a:gdLst/>
            <a:ahLst/>
            <a:cxnLst/>
            <a:rect l="l" t="t" r="r" b="b"/>
            <a:pathLst>
              <a:path w="16501" h="18632" extrusionOk="0">
                <a:moveTo>
                  <a:pt x="6075" y="1"/>
                </a:moveTo>
                <a:cubicBezTo>
                  <a:pt x="5555" y="1"/>
                  <a:pt x="5094" y="336"/>
                  <a:pt x="4920" y="1196"/>
                </a:cubicBezTo>
                <a:cubicBezTo>
                  <a:pt x="4824" y="1673"/>
                  <a:pt x="4897" y="2165"/>
                  <a:pt x="4916" y="2651"/>
                </a:cubicBezTo>
                <a:cubicBezTo>
                  <a:pt x="4982" y="4400"/>
                  <a:pt x="4345" y="6178"/>
                  <a:pt x="3000" y="7309"/>
                </a:cubicBezTo>
                <a:cubicBezTo>
                  <a:pt x="2346" y="7859"/>
                  <a:pt x="0" y="8827"/>
                  <a:pt x="386" y="9984"/>
                </a:cubicBezTo>
                <a:lnTo>
                  <a:pt x="3090" y="18022"/>
                </a:lnTo>
                <a:cubicBezTo>
                  <a:pt x="3215" y="18395"/>
                  <a:pt x="3563" y="18632"/>
                  <a:pt x="3937" y="18632"/>
                </a:cubicBezTo>
                <a:cubicBezTo>
                  <a:pt x="4029" y="18632"/>
                  <a:pt x="4123" y="18617"/>
                  <a:pt x="4216" y="18587"/>
                </a:cubicBezTo>
                <a:cubicBezTo>
                  <a:pt x="7937" y="17368"/>
                  <a:pt x="11663" y="16171"/>
                  <a:pt x="15374" y="14923"/>
                </a:cubicBezTo>
                <a:cubicBezTo>
                  <a:pt x="16072" y="14688"/>
                  <a:pt x="16500" y="13944"/>
                  <a:pt x="16286" y="13240"/>
                </a:cubicBezTo>
                <a:cubicBezTo>
                  <a:pt x="16109" y="12656"/>
                  <a:pt x="15575" y="12284"/>
                  <a:pt x="15000" y="12284"/>
                </a:cubicBezTo>
                <a:cubicBezTo>
                  <a:pt x="14858" y="12284"/>
                  <a:pt x="14713" y="12307"/>
                  <a:pt x="14570" y="12355"/>
                </a:cubicBezTo>
                <a:cubicBezTo>
                  <a:pt x="15275" y="12117"/>
                  <a:pt x="15653" y="11355"/>
                  <a:pt x="15416" y="10651"/>
                </a:cubicBezTo>
                <a:cubicBezTo>
                  <a:pt x="15227" y="10089"/>
                  <a:pt x="14703" y="9734"/>
                  <a:pt x="14142" y="9734"/>
                </a:cubicBezTo>
                <a:cubicBezTo>
                  <a:pt x="13999" y="9734"/>
                  <a:pt x="13855" y="9756"/>
                  <a:pt x="13712" y="9804"/>
                </a:cubicBezTo>
                <a:cubicBezTo>
                  <a:pt x="14417" y="9567"/>
                  <a:pt x="14795" y="8805"/>
                  <a:pt x="14558" y="8100"/>
                </a:cubicBezTo>
                <a:cubicBezTo>
                  <a:pt x="14372" y="7545"/>
                  <a:pt x="13856" y="7194"/>
                  <a:pt x="13302" y="7185"/>
                </a:cubicBezTo>
                <a:cubicBezTo>
                  <a:pt x="13778" y="6813"/>
                  <a:pt x="13970" y="6145"/>
                  <a:pt x="13690" y="5548"/>
                </a:cubicBezTo>
                <a:cubicBezTo>
                  <a:pt x="13464" y="5067"/>
                  <a:pt x="12971" y="4791"/>
                  <a:pt x="12457" y="4791"/>
                </a:cubicBezTo>
                <a:cubicBezTo>
                  <a:pt x="12305" y="4791"/>
                  <a:pt x="12150" y="4815"/>
                  <a:pt x="12001" y="4865"/>
                </a:cubicBezTo>
                <a:lnTo>
                  <a:pt x="7880" y="6252"/>
                </a:lnTo>
                <a:cubicBezTo>
                  <a:pt x="7852" y="6261"/>
                  <a:pt x="7825" y="6265"/>
                  <a:pt x="7799" y="6265"/>
                </a:cubicBezTo>
                <a:cubicBezTo>
                  <a:pt x="7637" y="6265"/>
                  <a:pt x="7508" y="6104"/>
                  <a:pt x="7567" y="5935"/>
                </a:cubicBezTo>
                <a:cubicBezTo>
                  <a:pt x="8119" y="4347"/>
                  <a:pt x="8282" y="3902"/>
                  <a:pt x="8077" y="1790"/>
                </a:cubicBezTo>
                <a:cubicBezTo>
                  <a:pt x="7873" y="848"/>
                  <a:pt x="6900" y="1"/>
                  <a:pt x="607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4"/>
          <p:cNvGrpSpPr/>
          <p:nvPr/>
        </p:nvGrpSpPr>
        <p:grpSpPr>
          <a:xfrm rot="10800000">
            <a:off x="8039150" y="4513300"/>
            <a:ext cx="389750" cy="385750"/>
            <a:chOff x="3382475" y="1831100"/>
            <a:chExt cx="389750" cy="385750"/>
          </a:xfrm>
        </p:grpSpPr>
        <p:sp>
          <p:nvSpPr>
            <p:cNvPr id="338" name="Google Shape;338;p34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34"/>
          <p:cNvGrpSpPr/>
          <p:nvPr/>
        </p:nvGrpSpPr>
        <p:grpSpPr>
          <a:xfrm rot="10800000">
            <a:off x="8428900" y="4139325"/>
            <a:ext cx="389750" cy="385750"/>
            <a:chOff x="3382475" y="1831100"/>
            <a:chExt cx="389750" cy="385750"/>
          </a:xfrm>
        </p:grpSpPr>
        <p:sp>
          <p:nvSpPr>
            <p:cNvPr id="343" name="Google Shape;343;p34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4"/>
          <p:cNvGrpSpPr/>
          <p:nvPr/>
        </p:nvGrpSpPr>
        <p:grpSpPr>
          <a:xfrm>
            <a:off x="1032013" y="362100"/>
            <a:ext cx="389750" cy="385750"/>
            <a:chOff x="3382475" y="1831100"/>
            <a:chExt cx="389750" cy="385750"/>
          </a:xfrm>
        </p:grpSpPr>
        <p:sp>
          <p:nvSpPr>
            <p:cNvPr id="348" name="Google Shape;348;p34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61825"/>
            <a:ext cx="7713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 ExtraBold"/>
              <a:buNone/>
              <a:defRPr sz="3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9" r:id="rId5"/>
    <p:sldLayoutId id="2147483667" r:id="rId6"/>
    <p:sldLayoutId id="2147483668" r:id="rId7"/>
    <p:sldLayoutId id="2147483676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>
            <a:off x="752600" y="4143588"/>
            <a:ext cx="3648000" cy="465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2"/>
          <p:cNvSpPr txBox="1">
            <a:spLocks noGrp="1"/>
          </p:cNvSpPr>
          <p:nvPr>
            <p:ph type="ctrTitle"/>
          </p:nvPr>
        </p:nvSpPr>
        <p:spPr>
          <a:xfrm>
            <a:off x="547424" y="194553"/>
            <a:ext cx="5521353" cy="3095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公益講座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高中生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生涯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探索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: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認識心理師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</a:b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subTitle" idx="1"/>
          </p:nvPr>
        </p:nvSpPr>
        <p:spPr>
          <a:xfrm>
            <a:off x="961465" y="4143588"/>
            <a:ext cx="3282174" cy="465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000" b="1" dirty="0" smtClean="0">
                <a:solidFill>
                  <a:schemeClr val="accent3"/>
                </a:solidFill>
              </a:rPr>
              <a:t>:</a:t>
            </a:r>
            <a:r>
              <a:rPr lang="zh-TW" altLang="en-US" sz="2000" b="1" dirty="0" smtClean="0">
                <a:solidFill>
                  <a:schemeClr val="accent3"/>
                </a:solidFill>
              </a:rPr>
              <a:t>許碩驛    諮商心理師</a:t>
            </a:r>
            <a:endParaRPr sz="2000" b="1" dirty="0">
              <a:solidFill>
                <a:schemeClr val="accent3"/>
              </a:solidFill>
            </a:endParaRPr>
          </a:p>
        </p:txBody>
      </p:sp>
      <p:grpSp>
        <p:nvGrpSpPr>
          <p:cNvPr id="545" name="Google Shape;545;p42"/>
          <p:cNvGrpSpPr/>
          <p:nvPr/>
        </p:nvGrpSpPr>
        <p:grpSpPr>
          <a:xfrm>
            <a:off x="7570694" y="100853"/>
            <a:ext cx="1329807" cy="1263094"/>
            <a:chOff x="4650113" y="342125"/>
            <a:chExt cx="3973650" cy="3615225"/>
          </a:xfrm>
        </p:grpSpPr>
        <p:grpSp>
          <p:nvGrpSpPr>
            <p:cNvPr id="546" name="Google Shape;546;p42"/>
            <p:cNvGrpSpPr/>
            <p:nvPr/>
          </p:nvGrpSpPr>
          <p:grpSpPr>
            <a:xfrm>
              <a:off x="4650113" y="2375700"/>
              <a:ext cx="389750" cy="385750"/>
              <a:chOff x="3382475" y="1831100"/>
              <a:chExt cx="389750" cy="385750"/>
            </a:xfrm>
          </p:grpSpPr>
          <p:sp>
            <p:nvSpPr>
              <p:cNvPr id="547" name="Google Shape;547;p42"/>
              <p:cNvSpPr/>
              <p:nvPr/>
            </p:nvSpPr>
            <p:spPr>
              <a:xfrm>
                <a:off x="3525075" y="1831100"/>
                <a:ext cx="113400" cy="192900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6" extrusionOk="0">
                    <a:moveTo>
                      <a:pt x="2372" y="0"/>
                    </a:moveTo>
                    <a:cubicBezTo>
                      <a:pt x="1180" y="0"/>
                      <a:pt x="157" y="1684"/>
                      <a:pt x="79" y="3791"/>
                    </a:cubicBezTo>
                    <a:cubicBezTo>
                      <a:pt x="1" y="5921"/>
                      <a:pt x="2126" y="7715"/>
                      <a:pt x="2126" y="7715"/>
                    </a:cubicBezTo>
                    <a:cubicBezTo>
                      <a:pt x="2126" y="7715"/>
                      <a:pt x="4379" y="6056"/>
                      <a:pt x="4457" y="3926"/>
                    </a:cubicBezTo>
                    <a:cubicBezTo>
                      <a:pt x="4536" y="1795"/>
                      <a:pt x="3619" y="39"/>
                      <a:pt x="2411" y="1"/>
                    </a:cubicBezTo>
                    <a:cubicBezTo>
                      <a:pt x="2398" y="1"/>
                      <a:pt x="2385" y="0"/>
                      <a:pt x="23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2"/>
              <p:cNvSpPr/>
              <p:nvPr/>
            </p:nvSpPr>
            <p:spPr>
              <a:xfrm>
                <a:off x="3576650" y="1972600"/>
                <a:ext cx="19557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4347" extrusionOk="0">
                    <a:moveTo>
                      <a:pt x="3871" y="1"/>
                    </a:moveTo>
                    <a:cubicBezTo>
                      <a:pt x="1766" y="1"/>
                      <a:pt x="0" y="2054"/>
                      <a:pt x="0" y="2054"/>
                    </a:cubicBezTo>
                    <a:cubicBezTo>
                      <a:pt x="0" y="2054"/>
                      <a:pt x="1662" y="4277"/>
                      <a:pt x="3809" y="4343"/>
                    </a:cubicBezTo>
                    <a:cubicBezTo>
                      <a:pt x="3882" y="4345"/>
                      <a:pt x="3955" y="4347"/>
                      <a:pt x="4027" y="4347"/>
                    </a:cubicBezTo>
                    <a:cubicBezTo>
                      <a:pt x="6076" y="4347"/>
                      <a:pt x="7736" y="3450"/>
                      <a:pt x="7778" y="2293"/>
                    </a:cubicBezTo>
                    <a:cubicBezTo>
                      <a:pt x="7823" y="1093"/>
                      <a:pt x="6118" y="68"/>
                      <a:pt x="3970" y="2"/>
                    </a:cubicBezTo>
                    <a:cubicBezTo>
                      <a:pt x="3937" y="1"/>
                      <a:pt x="3904" y="1"/>
                      <a:pt x="3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2"/>
              <p:cNvSpPr/>
              <p:nvPr/>
            </p:nvSpPr>
            <p:spPr>
              <a:xfrm>
                <a:off x="3517750" y="2023975"/>
                <a:ext cx="1134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5" extrusionOk="0">
                    <a:moveTo>
                      <a:pt x="2411" y="0"/>
                    </a:moveTo>
                    <a:cubicBezTo>
                      <a:pt x="2411" y="0"/>
                      <a:pt x="158" y="1659"/>
                      <a:pt x="80" y="3789"/>
                    </a:cubicBezTo>
                    <a:cubicBezTo>
                      <a:pt x="1" y="5920"/>
                      <a:pt x="918" y="7676"/>
                      <a:pt x="2126" y="7714"/>
                    </a:cubicBezTo>
                    <a:cubicBezTo>
                      <a:pt x="2139" y="7714"/>
                      <a:pt x="2151" y="7715"/>
                      <a:pt x="2164" y="7715"/>
                    </a:cubicBezTo>
                    <a:cubicBezTo>
                      <a:pt x="3357" y="7715"/>
                      <a:pt x="4379" y="6031"/>
                      <a:pt x="4458" y="3924"/>
                    </a:cubicBezTo>
                    <a:cubicBezTo>
                      <a:pt x="4536" y="1794"/>
                      <a:pt x="2411" y="0"/>
                      <a:pt x="24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2"/>
              <p:cNvSpPr/>
              <p:nvPr/>
            </p:nvSpPr>
            <p:spPr>
              <a:xfrm>
                <a:off x="3382475" y="1966625"/>
                <a:ext cx="1955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4347" extrusionOk="0">
                    <a:moveTo>
                      <a:pt x="3796" y="0"/>
                    </a:moveTo>
                    <a:cubicBezTo>
                      <a:pt x="1746" y="0"/>
                      <a:pt x="87" y="897"/>
                      <a:pt x="44" y="2055"/>
                    </a:cubicBezTo>
                    <a:cubicBezTo>
                      <a:pt x="0" y="3254"/>
                      <a:pt x="1706" y="4280"/>
                      <a:pt x="3853" y="4345"/>
                    </a:cubicBezTo>
                    <a:cubicBezTo>
                      <a:pt x="3886" y="4346"/>
                      <a:pt x="3919" y="4346"/>
                      <a:pt x="3952" y="4346"/>
                    </a:cubicBezTo>
                    <a:cubicBezTo>
                      <a:pt x="6056" y="4346"/>
                      <a:pt x="7822" y="2294"/>
                      <a:pt x="7822" y="2294"/>
                    </a:cubicBezTo>
                    <a:cubicBezTo>
                      <a:pt x="7822" y="2294"/>
                      <a:pt x="6161" y="70"/>
                      <a:pt x="4014" y="4"/>
                    </a:cubicBezTo>
                    <a:cubicBezTo>
                      <a:pt x="3941" y="1"/>
                      <a:pt x="3868" y="0"/>
                      <a:pt x="37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551;p42"/>
            <p:cNvGrpSpPr/>
            <p:nvPr/>
          </p:nvGrpSpPr>
          <p:grpSpPr>
            <a:xfrm>
              <a:off x="6593713" y="342125"/>
              <a:ext cx="389750" cy="385750"/>
              <a:chOff x="3382475" y="1831100"/>
              <a:chExt cx="389750" cy="385750"/>
            </a:xfrm>
          </p:grpSpPr>
          <p:sp>
            <p:nvSpPr>
              <p:cNvPr id="552" name="Google Shape;552;p42"/>
              <p:cNvSpPr/>
              <p:nvPr/>
            </p:nvSpPr>
            <p:spPr>
              <a:xfrm>
                <a:off x="3525075" y="1831100"/>
                <a:ext cx="113400" cy="192900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6" extrusionOk="0">
                    <a:moveTo>
                      <a:pt x="2372" y="0"/>
                    </a:moveTo>
                    <a:cubicBezTo>
                      <a:pt x="1180" y="0"/>
                      <a:pt x="157" y="1684"/>
                      <a:pt x="79" y="3791"/>
                    </a:cubicBezTo>
                    <a:cubicBezTo>
                      <a:pt x="1" y="5921"/>
                      <a:pt x="2126" y="7715"/>
                      <a:pt x="2126" y="7715"/>
                    </a:cubicBezTo>
                    <a:cubicBezTo>
                      <a:pt x="2126" y="7715"/>
                      <a:pt x="4379" y="6056"/>
                      <a:pt x="4457" y="3926"/>
                    </a:cubicBezTo>
                    <a:cubicBezTo>
                      <a:pt x="4536" y="1795"/>
                      <a:pt x="3619" y="39"/>
                      <a:pt x="2411" y="1"/>
                    </a:cubicBezTo>
                    <a:cubicBezTo>
                      <a:pt x="2398" y="1"/>
                      <a:pt x="2385" y="0"/>
                      <a:pt x="2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2"/>
              <p:cNvSpPr/>
              <p:nvPr/>
            </p:nvSpPr>
            <p:spPr>
              <a:xfrm>
                <a:off x="3576650" y="1972600"/>
                <a:ext cx="19557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4347" extrusionOk="0">
                    <a:moveTo>
                      <a:pt x="3871" y="1"/>
                    </a:moveTo>
                    <a:cubicBezTo>
                      <a:pt x="1766" y="1"/>
                      <a:pt x="0" y="2054"/>
                      <a:pt x="0" y="2054"/>
                    </a:cubicBezTo>
                    <a:cubicBezTo>
                      <a:pt x="0" y="2054"/>
                      <a:pt x="1662" y="4277"/>
                      <a:pt x="3809" y="4343"/>
                    </a:cubicBezTo>
                    <a:cubicBezTo>
                      <a:pt x="3882" y="4345"/>
                      <a:pt x="3955" y="4347"/>
                      <a:pt x="4027" y="4347"/>
                    </a:cubicBezTo>
                    <a:cubicBezTo>
                      <a:pt x="6076" y="4347"/>
                      <a:pt x="7736" y="3450"/>
                      <a:pt x="7778" y="2293"/>
                    </a:cubicBezTo>
                    <a:cubicBezTo>
                      <a:pt x="7823" y="1093"/>
                      <a:pt x="6118" y="68"/>
                      <a:pt x="3970" y="2"/>
                    </a:cubicBezTo>
                    <a:cubicBezTo>
                      <a:pt x="3937" y="1"/>
                      <a:pt x="3904" y="1"/>
                      <a:pt x="3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2"/>
              <p:cNvSpPr/>
              <p:nvPr/>
            </p:nvSpPr>
            <p:spPr>
              <a:xfrm>
                <a:off x="3517750" y="2023975"/>
                <a:ext cx="1134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5" extrusionOk="0">
                    <a:moveTo>
                      <a:pt x="2411" y="0"/>
                    </a:moveTo>
                    <a:cubicBezTo>
                      <a:pt x="2411" y="0"/>
                      <a:pt x="158" y="1659"/>
                      <a:pt x="80" y="3789"/>
                    </a:cubicBezTo>
                    <a:cubicBezTo>
                      <a:pt x="1" y="5920"/>
                      <a:pt x="918" y="7676"/>
                      <a:pt x="2126" y="7714"/>
                    </a:cubicBezTo>
                    <a:cubicBezTo>
                      <a:pt x="2139" y="7714"/>
                      <a:pt x="2151" y="7715"/>
                      <a:pt x="2164" y="7715"/>
                    </a:cubicBezTo>
                    <a:cubicBezTo>
                      <a:pt x="3357" y="7715"/>
                      <a:pt x="4379" y="6031"/>
                      <a:pt x="4458" y="3924"/>
                    </a:cubicBezTo>
                    <a:cubicBezTo>
                      <a:pt x="4536" y="1794"/>
                      <a:pt x="2411" y="0"/>
                      <a:pt x="2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2"/>
              <p:cNvSpPr/>
              <p:nvPr/>
            </p:nvSpPr>
            <p:spPr>
              <a:xfrm>
                <a:off x="3382475" y="1966625"/>
                <a:ext cx="1955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4347" extrusionOk="0">
                    <a:moveTo>
                      <a:pt x="3796" y="0"/>
                    </a:moveTo>
                    <a:cubicBezTo>
                      <a:pt x="1746" y="0"/>
                      <a:pt x="87" y="897"/>
                      <a:pt x="44" y="2055"/>
                    </a:cubicBezTo>
                    <a:cubicBezTo>
                      <a:pt x="0" y="3254"/>
                      <a:pt x="1706" y="4280"/>
                      <a:pt x="3853" y="4345"/>
                    </a:cubicBezTo>
                    <a:cubicBezTo>
                      <a:pt x="3886" y="4346"/>
                      <a:pt x="3919" y="4346"/>
                      <a:pt x="3952" y="4346"/>
                    </a:cubicBezTo>
                    <a:cubicBezTo>
                      <a:pt x="6056" y="4346"/>
                      <a:pt x="7822" y="2294"/>
                      <a:pt x="7822" y="2294"/>
                    </a:cubicBezTo>
                    <a:cubicBezTo>
                      <a:pt x="7822" y="2294"/>
                      <a:pt x="6161" y="70"/>
                      <a:pt x="4014" y="4"/>
                    </a:cubicBezTo>
                    <a:cubicBezTo>
                      <a:pt x="3941" y="1"/>
                      <a:pt x="3868" y="0"/>
                      <a:pt x="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2"/>
            <p:cNvGrpSpPr/>
            <p:nvPr/>
          </p:nvGrpSpPr>
          <p:grpSpPr>
            <a:xfrm>
              <a:off x="8234013" y="3571600"/>
              <a:ext cx="389750" cy="385750"/>
              <a:chOff x="3382475" y="1831100"/>
              <a:chExt cx="389750" cy="385750"/>
            </a:xfrm>
          </p:grpSpPr>
          <p:sp>
            <p:nvSpPr>
              <p:cNvPr id="557" name="Google Shape;557;p42"/>
              <p:cNvSpPr/>
              <p:nvPr/>
            </p:nvSpPr>
            <p:spPr>
              <a:xfrm>
                <a:off x="3525075" y="1831100"/>
                <a:ext cx="113400" cy="192900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6" extrusionOk="0">
                    <a:moveTo>
                      <a:pt x="2372" y="0"/>
                    </a:moveTo>
                    <a:cubicBezTo>
                      <a:pt x="1180" y="0"/>
                      <a:pt x="157" y="1684"/>
                      <a:pt x="79" y="3791"/>
                    </a:cubicBezTo>
                    <a:cubicBezTo>
                      <a:pt x="1" y="5921"/>
                      <a:pt x="2126" y="7715"/>
                      <a:pt x="2126" y="7715"/>
                    </a:cubicBezTo>
                    <a:cubicBezTo>
                      <a:pt x="2126" y="7715"/>
                      <a:pt x="4379" y="6056"/>
                      <a:pt x="4457" y="3926"/>
                    </a:cubicBezTo>
                    <a:cubicBezTo>
                      <a:pt x="4536" y="1795"/>
                      <a:pt x="3619" y="39"/>
                      <a:pt x="2411" y="1"/>
                    </a:cubicBezTo>
                    <a:cubicBezTo>
                      <a:pt x="2398" y="1"/>
                      <a:pt x="2385" y="0"/>
                      <a:pt x="2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2"/>
              <p:cNvSpPr/>
              <p:nvPr/>
            </p:nvSpPr>
            <p:spPr>
              <a:xfrm>
                <a:off x="3576650" y="1972600"/>
                <a:ext cx="19557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4347" extrusionOk="0">
                    <a:moveTo>
                      <a:pt x="3871" y="1"/>
                    </a:moveTo>
                    <a:cubicBezTo>
                      <a:pt x="1766" y="1"/>
                      <a:pt x="0" y="2054"/>
                      <a:pt x="0" y="2054"/>
                    </a:cubicBezTo>
                    <a:cubicBezTo>
                      <a:pt x="0" y="2054"/>
                      <a:pt x="1662" y="4277"/>
                      <a:pt x="3809" y="4343"/>
                    </a:cubicBezTo>
                    <a:cubicBezTo>
                      <a:pt x="3882" y="4345"/>
                      <a:pt x="3955" y="4347"/>
                      <a:pt x="4027" y="4347"/>
                    </a:cubicBezTo>
                    <a:cubicBezTo>
                      <a:pt x="6076" y="4347"/>
                      <a:pt x="7736" y="3450"/>
                      <a:pt x="7778" y="2293"/>
                    </a:cubicBezTo>
                    <a:cubicBezTo>
                      <a:pt x="7823" y="1093"/>
                      <a:pt x="6118" y="68"/>
                      <a:pt x="3970" y="2"/>
                    </a:cubicBezTo>
                    <a:cubicBezTo>
                      <a:pt x="3937" y="1"/>
                      <a:pt x="3904" y="1"/>
                      <a:pt x="3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2"/>
              <p:cNvSpPr/>
              <p:nvPr/>
            </p:nvSpPr>
            <p:spPr>
              <a:xfrm>
                <a:off x="3517750" y="2023975"/>
                <a:ext cx="1134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7715" extrusionOk="0">
                    <a:moveTo>
                      <a:pt x="2411" y="0"/>
                    </a:moveTo>
                    <a:cubicBezTo>
                      <a:pt x="2411" y="0"/>
                      <a:pt x="158" y="1659"/>
                      <a:pt x="80" y="3789"/>
                    </a:cubicBezTo>
                    <a:cubicBezTo>
                      <a:pt x="1" y="5920"/>
                      <a:pt x="918" y="7676"/>
                      <a:pt x="2126" y="7714"/>
                    </a:cubicBezTo>
                    <a:cubicBezTo>
                      <a:pt x="2139" y="7714"/>
                      <a:pt x="2151" y="7715"/>
                      <a:pt x="2164" y="7715"/>
                    </a:cubicBezTo>
                    <a:cubicBezTo>
                      <a:pt x="3357" y="7715"/>
                      <a:pt x="4379" y="6031"/>
                      <a:pt x="4458" y="3924"/>
                    </a:cubicBezTo>
                    <a:cubicBezTo>
                      <a:pt x="4536" y="1794"/>
                      <a:pt x="2411" y="0"/>
                      <a:pt x="2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2"/>
              <p:cNvSpPr/>
              <p:nvPr/>
            </p:nvSpPr>
            <p:spPr>
              <a:xfrm>
                <a:off x="3382475" y="1966625"/>
                <a:ext cx="1955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4347" extrusionOk="0">
                    <a:moveTo>
                      <a:pt x="3796" y="0"/>
                    </a:moveTo>
                    <a:cubicBezTo>
                      <a:pt x="1746" y="0"/>
                      <a:pt x="87" y="897"/>
                      <a:pt x="44" y="2055"/>
                    </a:cubicBezTo>
                    <a:cubicBezTo>
                      <a:pt x="0" y="3254"/>
                      <a:pt x="1706" y="4280"/>
                      <a:pt x="3853" y="4345"/>
                    </a:cubicBezTo>
                    <a:cubicBezTo>
                      <a:pt x="3886" y="4346"/>
                      <a:pt x="3919" y="4346"/>
                      <a:pt x="3952" y="4346"/>
                    </a:cubicBezTo>
                    <a:cubicBezTo>
                      <a:pt x="6056" y="4346"/>
                      <a:pt x="7822" y="2294"/>
                      <a:pt x="7822" y="2294"/>
                    </a:cubicBezTo>
                    <a:cubicBezTo>
                      <a:pt x="7822" y="2294"/>
                      <a:pt x="6161" y="70"/>
                      <a:pt x="4014" y="4"/>
                    </a:cubicBezTo>
                    <a:cubicBezTo>
                      <a:pt x="3941" y="1"/>
                      <a:pt x="3868" y="0"/>
                      <a:pt x="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6" b="93046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28" y="1105495"/>
            <a:ext cx="4596324" cy="363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1773;p64"/>
          <p:cNvCxnSpPr/>
          <p:nvPr/>
        </p:nvCxnSpPr>
        <p:spPr>
          <a:xfrm>
            <a:off x="3951699" y="2449905"/>
            <a:ext cx="42542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1773;p64"/>
          <p:cNvCxnSpPr/>
          <p:nvPr/>
        </p:nvCxnSpPr>
        <p:spPr>
          <a:xfrm>
            <a:off x="6554059" y="2449905"/>
            <a:ext cx="42542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Google Shape;671;p45"/>
          <p:cNvSpPr/>
          <p:nvPr/>
        </p:nvSpPr>
        <p:spPr>
          <a:xfrm rot="5400000">
            <a:off x="1859574" y="2454178"/>
            <a:ext cx="1975309" cy="48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二、講師介紹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3" name="Google Shape;673;p45"/>
          <p:cNvSpPr txBox="1">
            <a:spLocks noGrp="1"/>
          </p:cNvSpPr>
          <p:nvPr>
            <p:ph type="title"/>
          </p:nvPr>
        </p:nvSpPr>
        <p:spPr>
          <a:xfrm>
            <a:off x="1404289" y="203881"/>
            <a:ext cx="2981686" cy="985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77" name="Google Shape;677;p45"/>
          <p:cNvCxnSpPr/>
          <p:nvPr/>
        </p:nvCxnSpPr>
        <p:spPr>
          <a:xfrm>
            <a:off x="1645925" y="1258962"/>
            <a:ext cx="5462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8" name="Google Shape;678;p45"/>
          <p:cNvSpPr/>
          <p:nvPr/>
        </p:nvSpPr>
        <p:spPr>
          <a:xfrm>
            <a:off x="885956" y="261633"/>
            <a:ext cx="527883" cy="407674"/>
          </a:xfrm>
          <a:custGeom>
            <a:avLst/>
            <a:gdLst/>
            <a:ahLst/>
            <a:cxnLst/>
            <a:rect l="l" t="t" r="r" b="b"/>
            <a:pathLst>
              <a:path w="31270" h="31168" extrusionOk="0">
                <a:moveTo>
                  <a:pt x="16437" y="1"/>
                </a:moveTo>
                <a:cubicBezTo>
                  <a:pt x="14517" y="1"/>
                  <a:pt x="12785" y="2199"/>
                  <a:pt x="12075" y="5286"/>
                </a:cubicBezTo>
                <a:cubicBezTo>
                  <a:pt x="10453" y="4004"/>
                  <a:pt x="8727" y="3293"/>
                  <a:pt x="7310" y="3293"/>
                </a:cubicBezTo>
                <a:cubicBezTo>
                  <a:pt x="6515" y="3293"/>
                  <a:pt x="5817" y="3516"/>
                  <a:pt x="5289" y="3989"/>
                </a:cubicBezTo>
                <a:cubicBezTo>
                  <a:pt x="3827" y="5296"/>
                  <a:pt x="4113" y="8106"/>
                  <a:pt x="5795" y="10834"/>
                </a:cubicBezTo>
                <a:cubicBezTo>
                  <a:pt x="2605" y="11216"/>
                  <a:pt x="220" y="12749"/>
                  <a:pt x="110" y="14710"/>
                </a:cubicBezTo>
                <a:cubicBezTo>
                  <a:pt x="0" y="16683"/>
                  <a:pt x="2221" y="18481"/>
                  <a:pt x="5374" y="19209"/>
                </a:cubicBezTo>
                <a:cubicBezTo>
                  <a:pt x="3357" y="21748"/>
                  <a:pt x="2736" y="24546"/>
                  <a:pt x="4055" y="26022"/>
                </a:cubicBezTo>
                <a:cubicBezTo>
                  <a:pt x="4627" y="26662"/>
                  <a:pt x="5488" y="26967"/>
                  <a:pt x="6502" y="26967"/>
                </a:cubicBezTo>
                <a:cubicBezTo>
                  <a:pt x="7819" y="26967"/>
                  <a:pt x="9395" y="26454"/>
                  <a:pt x="10942" y="25491"/>
                </a:cubicBezTo>
                <a:cubicBezTo>
                  <a:pt x="11327" y="28674"/>
                  <a:pt x="12858" y="31053"/>
                  <a:pt x="14817" y="31163"/>
                </a:cubicBezTo>
                <a:cubicBezTo>
                  <a:pt x="14864" y="31166"/>
                  <a:pt x="14911" y="31167"/>
                  <a:pt x="14958" y="31167"/>
                </a:cubicBezTo>
                <a:cubicBezTo>
                  <a:pt x="16867" y="31167"/>
                  <a:pt x="18591" y="28994"/>
                  <a:pt x="19308" y="25936"/>
                </a:cubicBezTo>
                <a:cubicBezTo>
                  <a:pt x="20909" y="27180"/>
                  <a:pt x="22602" y="27870"/>
                  <a:pt x="23997" y="27870"/>
                </a:cubicBezTo>
                <a:cubicBezTo>
                  <a:pt x="24791" y="27870"/>
                  <a:pt x="25488" y="27646"/>
                  <a:pt x="26015" y="27174"/>
                </a:cubicBezTo>
                <a:cubicBezTo>
                  <a:pt x="27478" y="25866"/>
                  <a:pt x="27191" y="23052"/>
                  <a:pt x="25506" y="20322"/>
                </a:cubicBezTo>
                <a:cubicBezTo>
                  <a:pt x="28680" y="19934"/>
                  <a:pt x="31051" y="18406"/>
                  <a:pt x="31161" y="16450"/>
                </a:cubicBezTo>
                <a:cubicBezTo>
                  <a:pt x="31270" y="14511"/>
                  <a:pt x="29124" y="12744"/>
                  <a:pt x="26057" y="11992"/>
                </a:cubicBezTo>
                <a:cubicBezTo>
                  <a:pt x="28040" y="9467"/>
                  <a:pt x="28641" y="6699"/>
                  <a:pt x="27332" y="5234"/>
                </a:cubicBezTo>
                <a:cubicBezTo>
                  <a:pt x="26760" y="4594"/>
                  <a:pt x="25900" y="4289"/>
                  <a:pt x="24885" y="4289"/>
                </a:cubicBezTo>
                <a:cubicBezTo>
                  <a:pt x="23573" y="4289"/>
                  <a:pt x="22003" y="4798"/>
                  <a:pt x="20462" y="5754"/>
                </a:cubicBezTo>
                <a:cubicBezTo>
                  <a:pt x="20093" y="2531"/>
                  <a:pt x="18554" y="115"/>
                  <a:pt x="16578" y="5"/>
                </a:cubicBezTo>
                <a:cubicBezTo>
                  <a:pt x="16531" y="2"/>
                  <a:pt x="16484" y="1"/>
                  <a:pt x="16437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45"/>
          <p:cNvGrpSpPr/>
          <p:nvPr/>
        </p:nvGrpSpPr>
        <p:grpSpPr>
          <a:xfrm>
            <a:off x="377380" y="1957981"/>
            <a:ext cx="389750" cy="385750"/>
            <a:chOff x="3382475" y="1831100"/>
            <a:chExt cx="389750" cy="385750"/>
          </a:xfrm>
          <a:solidFill>
            <a:schemeClr val="accent2"/>
          </a:solidFill>
        </p:grpSpPr>
        <p:sp>
          <p:nvSpPr>
            <p:cNvPr id="684" name="Google Shape;684;p4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45"/>
          <p:cNvGrpSpPr/>
          <p:nvPr/>
        </p:nvGrpSpPr>
        <p:grpSpPr>
          <a:xfrm rot="10800000">
            <a:off x="399935" y="1043865"/>
            <a:ext cx="389750" cy="385750"/>
            <a:chOff x="3382475" y="1831100"/>
            <a:chExt cx="389750" cy="385750"/>
          </a:xfrm>
        </p:grpSpPr>
        <p:sp>
          <p:nvSpPr>
            <p:cNvPr id="689" name="Google Shape;689;p4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45"/>
          <p:cNvGrpSpPr/>
          <p:nvPr/>
        </p:nvGrpSpPr>
        <p:grpSpPr>
          <a:xfrm rot="10800000">
            <a:off x="7591590" y="1010097"/>
            <a:ext cx="382724" cy="357943"/>
            <a:chOff x="3382475" y="1831100"/>
            <a:chExt cx="389750" cy="385750"/>
          </a:xfrm>
          <a:solidFill>
            <a:schemeClr val="accent4"/>
          </a:solidFill>
        </p:grpSpPr>
        <p:sp>
          <p:nvSpPr>
            <p:cNvPr id="699" name="Google Shape;699;p4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45"/>
          <p:cNvGrpSpPr/>
          <p:nvPr/>
        </p:nvGrpSpPr>
        <p:grpSpPr>
          <a:xfrm>
            <a:off x="3987375" y="560231"/>
            <a:ext cx="389750" cy="385750"/>
            <a:chOff x="3382475" y="1831100"/>
            <a:chExt cx="389750" cy="385750"/>
          </a:xfrm>
          <a:solidFill>
            <a:schemeClr val="accent2"/>
          </a:solidFill>
        </p:grpSpPr>
        <p:sp>
          <p:nvSpPr>
            <p:cNvPr id="704" name="Google Shape;704;p45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671;p45"/>
          <p:cNvSpPr/>
          <p:nvPr/>
        </p:nvSpPr>
        <p:spPr>
          <a:xfrm rot="5400000">
            <a:off x="935285" y="2457132"/>
            <a:ext cx="1969401" cy="48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一、前提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Google Shape;671;p45"/>
          <p:cNvSpPr/>
          <p:nvPr/>
        </p:nvSpPr>
        <p:spPr>
          <a:xfrm rot="5400000">
            <a:off x="2722737" y="2457671"/>
            <a:ext cx="1968323" cy="48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三、內容介紹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Google Shape;671;p45"/>
          <p:cNvSpPr/>
          <p:nvPr/>
        </p:nvSpPr>
        <p:spPr>
          <a:xfrm rot="5400000">
            <a:off x="4508349" y="2454179"/>
            <a:ext cx="1975307" cy="48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活動流程表</a:t>
            </a:r>
          </a:p>
        </p:txBody>
      </p:sp>
      <p:sp>
        <p:nvSpPr>
          <p:cNvPr id="44" name="Google Shape;671;p45"/>
          <p:cNvSpPr/>
          <p:nvPr/>
        </p:nvSpPr>
        <p:spPr>
          <a:xfrm rot="5400000">
            <a:off x="5368168" y="2454029"/>
            <a:ext cx="1975310" cy="4899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六、參加資訊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Google Shape;671;p45"/>
          <p:cNvSpPr/>
          <p:nvPr/>
        </p:nvSpPr>
        <p:spPr>
          <a:xfrm rot="5400000">
            <a:off x="3619990" y="2457536"/>
            <a:ext cx="1968594" cy="48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四、場地照片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Google Shape;671;p45"/>
          <p:cNvSpPr/>
          <p:nvPr/>
        </p:nvSpPr>
        <p:spPr>
          <a:xfrm rot="5400000">
            <a:off x="6236781" y="2454029"/>
            <a:ext cx="1975310" cy="4899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vert="vert270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七、報名流程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Google Shape;1773;p64"/>
          <p:cNvCxnSpPr/>
          <p:nvPr/>
        </p:nvCxnSpPr>
        <p:spPr>
          <a:xfrm>
            <a:off x="2164786" y="2449905"/>
            <a:ext cx="437642" cy="3009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1773;p64"/>
          <p:cNvCxnSpPr/>
          <p:nvPr/>
        </p:nvCxnSpPr>
        <p:spPr>
          <a:xfrm>
            <a:off x="3081748" y="2449905"/>
            <a:ext cx="38899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1773;p64"/>
          <p:cNvCxnSpPr/>
          <p:nvPr/>
        </p:nvCxnSpPr>
        <p:spPr>
          <a:xfrm>
            <a:off x="4825776" y="2449905"/>
            <a:ext cx="42542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1773;p64"/>
          <p:cNvCxnSpPr/>
          <p:nvPr/>
        </p:nvCxnSpPr>
        <p:spPr>
          <a:xfrm>
            <a:off x="5740803" y="2449905"/>
            <a:ext cx="370069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93284" l="5911" r="96645">
                        <a14:foregroundMark x1="17093" y1="70522" x2="22524" y2="76493"/>
                        <a14:foregroundMark x1="46965" y1="67164" x2="48882" y2="77612"/>
                        <a14:foregroundMark x1="73163" y1="63806" x2="76997" y2="85448"/>
                        <a14:foregroundMark x1="43131" y1="68657" x2="45208" y2="72761"/>
                        <a14:foregroundMark x1="43930" y1="57463" x2="50958" y2="70522"/>
                        <a14:foregroundMark x1="17732" y1="67164" x2="23802" y2="63433"/>
                        <a14:foregroundMark x1="25080" y1="72015" x2="25080" y2="72015"/>
                        <a14:foregroundMark x1="49840" y1="58582" x2="52396" y2="60075"/>
                        <a14:foregroundMark x1="39776" y1="79478" x2="42173" y2="87687"/>
                        <a14:backgroundMark x1="39776" y1="82836" x2="40735" y2="86194"/>
                        <a14:backgroundMark x1="39137" y1="80970" x2="40096" y2="83955"/>
                        <a14:backgroundMark x1="81629" y1="28358" x2="81629" y2="28358"/>
                        <a14:backgroundMark x1="80511" y1="21269" x2="89297" y2="32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71" y="3902581"/>
            <a:ext cx="2672542" cy="114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28073" y="3483749"/>
            <a:ext cx="2155467" cy="2835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9338" y="2423804"/>
            <a:ext cx="3519250" cy="2835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43513" y="1566529"/>
            <a:ext cx="1657640" cy="2835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7" name="Google Shape;567;p43"/>
          <p:cNvSpPr txBox="1">
            <a:spLocks noGrp="1"/>
          </p:cNvSpPr>
          <p:nvPr>
            <p:ph type="title"/>
          </p:nvPr>
        </p:nvSpPr>
        <p:spPr>
          <a:xfrm>
            <a:off x="704213" y="320419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一、前提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614625" y="1507873"/>
            <a:ext cx="8323632" cy="261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 algn="ctr"/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「我喜歡甚麼</a:t>
            </a:r>
            <a:r>
              <a:rPr lang="en-US" altLang="zh-TW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?</a:t>
            </a:r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」</a:t>
            </a:r>
            <a:r>
              <a:rPr lang="zh-TW" altLang="en-US" sz="18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，是大家年輕時的共同問題。也或許你知道自己想做什麼，但沒有經驗及機會讓你體驗嘗試，就會進而否定自己做不到、不適合。</a:t>
            </a:r>
            <a:endParaRPr lang="en-US" altLang="zh-TW" sz="18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  <a:p>
            <a:pPr lvl="0" algn="ctr"/>
            <a:endParaRPr lang="en-US" altLang="zh-TW" sz="18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  <a:p>
            <a:pPr lvl="0" algn="ctr"/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青少年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是自我認同發展的關鍵時期</a:t>
            </a:r>
            <a:r>
              <a:rPr lang="zh-TW" altLang="en-US" sz="18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，</a:t>
            </a:r>
            <a:r>
              <a:rPr lang="zh-TW" altLang="en-US" sz="18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若在此階段能夠自我</a:t>
            </a:r>
            <a:r>
              <a:rPr lang="zh-TW" altLang="en-US" sz="18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探索、</a:t>
            </a:r>
            <a:r>
              <a:rPr lang="zh-TW" altLang="en-US" sz="18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認識整合自己，就可以更清楚知道自己人生的方向；若在此階段沒有足夠的了解自己，通常到後期，青年們會感到焦慮徬徨，對自己的感到沒有價值。</a:t>
            </a:r>
            <a:endParaRPr lang="en-US" altLang="zh-TW" sz="18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  <a:p>
            <a:pPr lvl="0" algn="ctr"/>
            <a:endParaRPr lang="en-US" altLang="zh-TW" sz="18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  <a:p>
            <a:pPr lvl="0" algn="ctr"/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高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三</a:t>
            </a:r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是人生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的</a:t>
            </a:r>
            <a:r>
              <a:rPr lang="zh-TW" altLang="en-US" sz="1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轉捩點</a:t>
            </a:r>
            <a:r>
              <a:rPr lang="zh-TW" altLang="en-US" sz="18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，面臨到另一個階段的開始，很多學生可能這時候才真正選填自己興趣的科系，本講座目的在幫助同學職涯探索，發覺自己的興趣。</a:t>
            </a:r>
            <a:endParaRPr sz="1800" dirty="0">
              <a:solidFill>
                <a:srgbClr val="6E6EE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572" name="Google Shape;572;p43"/>
          <p:cNvSpPr/>
          <p:nvPr/>
        </p:nvSpPr>
        <p:spPr>
          <a:xfrm>
            <a:off x="8467112" y="392226"/>
            <a:ext cx="306899" cy="219399"/>
          </a:xfrm>
          <a:custGeom>
            <a:avLst/>
            <a:gdLst/>
            <a:ahLst/>
            <a:cxnLst/>
            <a:rect l="l" t="t" r="r" b="b"/>
            <a:pathLst>
              <a:path w="31270" h="31168" extrusionOk="0">
                <a:moveTo>
                  <a:pt x="16437" y="1"/>
                </a:moveTo>
                <a:cubicBezTo>
                  <a:pt x="14517" y="1"/>
                  <a:pt x="12785" y="2199"/>
                  <a:pt x="12075" y="5286"/>
                </a:cubicBezTo>
                <a:cubicBezTo>
                  <a:pt x="10453" y="4004"/>
                  <a:pt x="8727" y="3293"/>
                  <a:pt x="7310" y="3293"/>
                </a:cubicBezTo>
                <a:cubicBezTo>
                  <a:pt x="6515" y="3293"/>
                  <a:pt x="5817" y="3516"/>
                  <a:pt x="5289" y="3989"/>
                </a:cubicBezTo>
                <a:cubicBezTo>
                  <a:pt x="3827" y="5296"/>
                  <a:pt x="4113" y="8106"/>
                  <a:pt x="5795" y="10834"/>
                </a:cubicBezTo>
                <a:cubicBezTo>
                  <a:pt x="2605" y="11216"/>
                  <a:pt x="220" y="12749"/>
                  <a:pt x="110" y="14710"/>
                </a:cubicBezTo>
                <a:cubicBezTo>
                  <a:pt x="0" y="16683"/>
                  <a:pt x="2221" y="18481"/>
                  <a:pt x="5374" y="19209"/>
                </a:cubicBezTo>
                <a:cubicBezTo>
                  <a:pt x="3357" y="21748"/>
                  <a:pt x="2736" y="24546"/>
                  <a:pt x="4055" y="26022"/>
                </a:cubicBezTo>
                <a:cubicBezTo>
                  <a:pt x="4627" y="26662"/>
                  <a:pt x="5488" y="26967"/>
                  <a:pt x="6502" y="26967"/>
                </a:cubicBezTo>
                <a:cubicBezTo>
                  <a:pt x="7819" y="26967"/>
                  <a:pt x="9395" y="26454"/>
                  <a:pt x="10942" y="25491"/>
                </a:cubicBezTo>
                <a:cubicBezTo>
                  <a:pt x="11327" y="28674"/>
                  <a:pt x="12858" y="31053"/>
                  <a:pt x="14817" y="31163"/>
                </a:cubicBezTo>
                <a:cubicBezTo>
                  <a:pt x="14864" y="31166"/>
                  <a:pt x="14911" y="31167"/>
                  <a:pt x="14958" y="31167"/>
                </a:cubicBezTo>
                <a:cubicBezTo>
                  <a:pt x="16867" y="31167"/>
                  <a:pt x="18591" y="28994"/>
                  <a:pt x="19308" y="25936"/>
                </a:cubicBezTo>
                <a:cubicBezTo>
                  <a:pt x="20909" y="27180"/>
                  <a:pt x="22602" y="27870"/>
                  <a:pt x="23997" y="27870"/>
                </a:cubicBezTo>
                <a:cubicBezTo>
                  <a:pt x="24791" y="27870"/>
                  <a:pt x="25488" y="27646"/>
                  <a:pt x="26015" y="27174"/>
                </a:cubicBezTo>
                <a:cubicBezTo>
                  <a:pt x="27478" y="25866"/>
                  <a:pt x="27191" y="23052"/>
                  <a:pt x="25506" y="20322"/>
                </a:cubicBezTo>
                <a:cubicBezTo>
                  <a:pt x="28680" y="19934"/>
                  <a:pt x="31051" y="18406"/>
                  <a:pt x="31161" y="16450"/>
                </a:cubicBezTo>
                <a:cubicBezTo>
                  <a:pt x="31270" y="14511"/>
                  <a:pt x="29124" y="12744"/>
                  <a:pt x="26057" y="11992"/>
                </a:cubicBezTo>
                <a:cubicBezTo>
                  <a:pt x="28040" y="9467"/>
                  <a:pt x="28641" y="6699"/>
                  <a:pt x="27332" y="5234"/>
                </a:cubicBezTo>
                <a:cubicBezTo>
                  <a:pt x="26760" y="4594"/>
                  <a:pt x="25900" y="4289"/>
                  <a:pt x="24885" y="4289"/>
                </a:cubicBezTo>
                <a:cubicBezTo>
                  <a:pt x="23573" y="4289"/>
                  <a:pt x="22003" y="4798"/>
                  <a:pt x="20462" y="5754"/>
                </a:cubicBezTo>
                <a:cubicBezTo>
                  <a:pt x="20093" y="2531"/>
                  <a:pt x="18554" y="115"/>
                  <a:pt x="16578" y="5"/>
                </a:cubicBezTo>
                <a:cubicBezTo>
                  <a:pt x="16531" y="2"/>
                  <a:pt x="16484" y="1"/>
                  <a:pt x="1643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43"/>
          <p:cNvGrpSpPr/>
          <p:nvPr/>
        </p:nvGrpSpPr>
        <p:grpSpPr>
          <a:xfrm>
            <a:off x="8213338" y="3992900"/>
            <a:ext cx="389750" cy="385750"/>
            <a:chOff x="3382475" y="1831100"/>
            <a:chExt cx="389750" cy="385750"/>
          </a:xfrm>
        </p:grpSpPr>
        <p:sp>
          <p:nvSpPr>
            <p:cNvPr id="574" name="Google Shape;574;p43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3"/>
          <p:cNvGrpSpPr/>
          <p:nvPr/>
        </p:nvGrpSpPr>
        <p:grpSpPr>
          <a:xfrm>
            <a:off x="649338" y="367425"/>
            <a:ext cx="389750" cy="385750"/>
            <a:chOff x="3382475" y="1831100"/>
            <a:chExt cx="389750" cy="385750"/>
          </a:xfrm>
        </p:grpSpPr>
        <p:sp>
          <p:nvSpPr>
            <p:cNvPr id="579" name="Google Shape;579;p43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3" name="Google Shape;583;p43"/>
          <p:cNvCxnSpPr/>
          <p:nvPr/>
        </p:nvCxnSpPr>
        <p:spPr>
          <a:xfrm>
            <a:off x="1476300" y="1039975"/>
            <a:ext cx="6191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橢圓 2"/>
          <p:cNvSpPr/>
          <p:nvPr/>
        </p:nvSpPr>
        <p:spPr>
          <a:xfrm>
            <a:off x="224035" y="1566529"/>
            <a:ext cx="321770" cy="28353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zh-TW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24035" y="2423804"/>
            <a:ext cx="321770" cy="28353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TW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14154" y="3483749"/>
            <a:ext cx="321770" cy="28353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zh-TW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9704" y="4350680"/>
            <a:ext cx="539301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</a:rPr>
              <a:t>期望能</a:t>
            </a:r>
            <a:r>
              <a:rPr lang="zh-TW" altLang="en-US" sz="18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</a:rPr>
              <a:t>透過此講座，讓學生與講師互相討論，以輕鬆的方式認識心理諮商及此產業，進而自我探索。</a:t>
            </a:r>
            <a:endParaRPr lang="zh-TW" altLang="en-US" sz="18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5378946" y="1269857"/>
            <a:ext cx="3569369" cy="34871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10000" r="90000">
                        <a14:foregroundMark x1="24056" y1="97500" x2="24500" y2="98833"/>
                        <a14:backgroundMark x1="24667" y1="10333" x2="25500" y2="7000"/>
                        <a14:backgroundMark x1="22722" y1="8667" x2="25222" y2="12500"/>
                        <a14:backgroundMark x1="27611" y1="4167" x2="36500" y2="1500"/>
                        <a14:backgroundMark x1="39611" y1="4500" x2="45056" y2="34667"/>
                        <a14:backgroundMark x1="22667" y1="61667" x2="22389" y2="63000"/>
                        <a14:backgroundMark x1="22111" y1="87500" x2="22500" y2="90333"/>
                        <a14:backgroundMark x1="22778" y1="97500" x2="22889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19" y="1374842"/>
            <a:ext cx="9477829" cy="3202747"/>
          </a:xfrm>
          <a:prstGeom prst="rect">
            <a:avLst/>
          </a:prstGeom>
        </p:spPr>
      </p:pic>
      <p:sp>
        <p:nvSpPr>
          <p:cNvPr id="588" name="Google Shape;588;p44"/>
          <p:cNvSpPr txBox="1">
            <a:spLocks noGrp="1"/>
          </p:cNvSpPr>
          <p:nvPr>
            <p:ph type="title"/>
          </p:nvPr>
        </p:nvSpPr>
        <p:spPr>
          <a:xfrm>
            <a:off x="711585" y="330394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二、講師介紹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5" name="Google Shape;665;p44"/>
          <p:cNvSpPr txBox="1">
            <a:spLocks noGrp="1"/>
          </p:cNvSpPr>
          <p:nvPr>
            <p:ph type="body" idx="1"/>
          </p:nvPr>
        </p:nvSpPr>
        <p:spPr>
          <a:xfrm>
            <a:off x="421382" y="1170452"/>
            <a:ext cx="5415652" cy="40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丹佛大學 法律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心理學 碩士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 心理學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學士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科技大學 諮輔組 諮商心理師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藝術大學 學輔中心 諮商心理師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北醫學大學 學輔中心 諮商心理師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煦心靈診所 諮商心理師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科技大學通識中心 講師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北城市科技大學通識中心 講師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州大學心理學系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現職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驛心理諮商所　所長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科技大學　通識中心教師／諮輔組心理師</a:t>
            </a:r>
          </a:p>
          <a:p>
            <a:pPr marL="0" lvl="0" indent="0"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煦心靈診所　諮商心理師</a:t>
            </a:r>
          </a:p>
          <a:p>
            <a:pPr marL="0" lvl="0" indent="0">
              <a:buNone/>
            </a:pPr>
            <a:endParaRPr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6" name="Google Shape;666;p44"/>
          <p:cNvCxnSpPr/>
          <p:nvPr/>
        </p:nvCxnSpPr>
        <p:spPr>
          <a:xfrm>
            <a:off x="1657350" y="1039975"/>
            <a:ext cx="582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439;p42"/>
          <p:cNvSpPr/>
          <p:nvPr/>
        </p:nvSpPr>
        <p:spPr>
          <a:xfrm>
            <a:off x="5723601" y="4406483"/>
            <a:ext cx="3281115" cy="38576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許碩驛　諮商心理師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6"/>
          <p:cNvSpPr/>
          <p:nvPr/>
        </p:nvSpPr>
        <p:spPr>
          <a:xfrm>
            <a:off x="1324535" y="2662644"/>
            <a:ext cx="803166" cy="27455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14" name="Google Shape;714;p46"/>
          <p:cNvSpPr/>
          <p:nvPr/>
        </p:nvSpPr>
        <p:spPr>
          <a:xfrm>
            <a:off x="1340092" y="4625763"/>
            <a:ext cx="803166" cy="274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15" name="Google Shape;715;p46"/>
          <p:cNvSpPr/>
          <p:nvPr/>
        </p:nvSpPr>
        <p:spPr>
          <a:xfrm>
            <a:off x="1324534" y="3514722"/>
            <a:ext cx="803165" cy="27455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16" name="Google Shape;716;p46"/>
          <p:cNvSpPr/>
          <p:nvPr/>
        </p:nvSpPr>
        <p:spPr>
          <a:xfrm>
            <a:off x="1332334" y="1849722"/>
            <a:ext cx="851553" cy="274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18" name="Google Shape;718;p46"/>
          <p:cNvSpPr txBox="1">
            <a:spLocks noGrp="1"/>
          </p:cNvSpPr>
          <p:nvPr>
            <p:ph type="title" idx="2"/>
          </p:nvPr>
        </p:nvSpPr>
        <p:spPr>
          <a:xfrm>
            <a:off x="1436128" y="1849722"/>
            <a:ext cx="566036" cy="27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</a:t>
            </a:r>
            <a:endParaRPr sz="2000" dirty="0"/>
          </a:p>
        </p:txBody>
      </p:sp>
      <p:sp>
        <p:nvSpPr>
          <p:cNvPr id="720" name="Google Shape;720;p46"/>
          <p:cNvSpPr txBox="1">
            <a:spLocks noGrp="1"/>
          </p:cNvSpPr>
          <p:nvPr>
            <p:ph type="title"/>
          </p:nvPr>
        </p:nvSpPr>
        <p:spPr>
          <a:xfrm>
            <a:off x="572968" y="7245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三、內容介紹</a:t>
            </a:r>
            <a:endParaRPr dirty="0"/>
          </a:p>
        </p:txBody>
      </p:sp>
      <p:sp>
        <p:nvSpPr>
          <p:cNvPr id="721" name="Google Shape;721;p46"/>
          <p:cNvSpPr txBox="1">
            <a:spLocks noGrp="1"/>
          </p:cNvSpPr>
          <p:nvPr>
            <p:ph type="title" idx="4"/>
          </p:nvPr>
        </p:nvSpPr>
        <p:spPr>
          <a:xfrm>
            <a:off x="1453303" y="3523334"/>
            <a:ext cx="566036" cy="27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03</a:t>
            </a:r>
            <a:endParaRPr sz="2000"/>
          </a:p>
        </p:txBody>
      </p:sp>
      <p:sp>
        <p:nvSpPr>
          <p:cNvPr id="724" name="Google Shape;724;p46"/>
          <p:cNvSpPr txBox="1">
            <a:spLocks noGrp="1"/>
          </p:cNvSpPr>
          <p:nvPr>
            <p:ph type="title" idx="7"/>
          </p:nvPr>
        </p:nvSpPr>
        <p:spPr>
          <a:xfrm>
            <a:off x="1475092" y="2653392"/>
            <a:ext cx="566036" cy="27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02</a:t>
            </a:r>
            <a:endParaRPr sz="2000"/>
          </a:p>
        </p:txBody>
      </p:sp>
      <p:sp>
        <p:nvSpPr>
          <p:cNvPr id="727" name="Google Shape;727;p46"/>
          <p:cNvSpPr txBox="1">
            <a:spLocks noGrp="1"/>
          </p:cNvSpPr>
          <p:nvPr>
            <p:ph type="title" idx="13"/>
          </p:nvPr>
        </p:nvSpPr>
        <p:spPr>
          <a:xfrm>
            <a:off x="1427404" y="4617151"/>
            <a:ext cx="566036" cy="27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04</a:t>
            </a:r>
            <a:endParaRPr sz="2000" dirty="0"/>
          </a:p>
        </p:txBody>
      </p:sp>
      <p:cxnSp>
        <p:nvCxnSpPr>
          <p:cNvPr id="730" name="Google Shape;730;p46"/>
          <p:cNvCxnSpPr/>
          <p:nvPr/>
        </p:nvCxnSpPr>
        <p:spPr>
          <a:xfrm>
            <a:off x="2187207" y="680503"/>
            <a:ext cx="4634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>
            <a:off x="2310260" y="3283158"/>
            <a:ext cx="41344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心理師是美食家</a:t>
            </a:r>
          </a:p>
          <a:p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心靈的料理讓人療癒，也願意接受各種生命的滋味</a:t>
            </a:r>
          </a:p>
          <a:p>
            <a:pPr marL="285750" indent="-285750">
              <a:buClr>
                <a:srgbClr val="002060"/>
              </a:buClr>
              <a:buSzPct val="171000"/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台灣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心理師的養成</a:t>
            </a: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歷程</a:t>
            </a:r>
            <a:endParaRPr lang="en-US" altLang="zh-TW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  <a:p>
            <a:pPr marL="285750" indent="-285750">
              <a:buClr>
                <a:srgbClr val="002060"/>
              </a:buClr>
              <a:buSzPct val="171000"/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臨床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心理師與諮商心理師的</a:t>
            </a: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差別</a:t>
            </a:r>
            <a:endParaRPr lang="en-US" altLang="zh-TW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  <a:p>
            <a:pPr marL="285750" indent="-285750">
              <a:buClr>
                <a:srgbClr val="002060"/>
              </a:buClr>
              <a:buSzPct val="171000"/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師的應考資格與未來職場環境</a:t>
            </a:r>
          </a:p>
        </p:txBody>
      </p:sp>
      <p:sp>
        <p:nvSpPr>
          <p:cNvPr id="4" name="矩形 3"/>
          <p:cNvSpPr/>
          <p:nvPr/>
        </p:nvSpPr>
        <p:spPr>
          <a:xfrm>
            <a:off x="2191685" y="2486170"/>
            <a:ext cx="39164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17500">
              <a:buClr>
                <a:schemeClr val="dk1"/>
              </a:buClr>
              <a:buSzPts val="2400"/>
            </a:pPr>
            <a:r>
              <a:rPr lang="zh-TW" altLang="en-US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心理師是冒險家</a:t>
            </a:r>
          </a:p>
          <a:p>
            <a:pPr marL="457200" indent="-317500">
              <a:buClr>
                <a:schemeClr val="dk1"/>
              </a:buClr>
              <a:buSzPts val="2400"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請對方願意相信與你一起冒險，走出層層迷霧</a:t>
            </a:r>
          </a:p>
          <a:p>
            <a:pPr marL="457200" indent="-3175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大學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的心理系所學些</a:t>
            </a: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什麼 </a:t>
            </a:r>
            <a:r>
              <a:rPr lang="en-US" altLang="zh-TW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?</a:t>
            </a:r>
            <a:endParaRPr lang="zh-TW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3888" y="1619901"/>
            <a:ext cx="40959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17500">
              <a:buClr>
                <a:schemeClr val="dk1"/>
              </a:buClr>
              <a:buSzPts val="2400"/>
            </a:pPr>
            <a:r>
              <a:rPr lang="zh-TW" altLang="en-US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心理師是偵探</a:t>
            </a:r>
          </a:p>
          <a:p>
            <a:pPr marL="457200" indent="-317500">
              <a:buClr>
                <a:schemeClr val="dk1"/>
              </a:buClr>
              <a:buSzPts val="2400"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在同理的過程中，逐漸拼湊出對方所經歷的故事</a:t>
            </a:r>
          </a:p>
          <a:p>
            <a:pPr marL="457200" indent="-317500">
              <a:buClr>
                <a:schemeClr val="accent3"/>
              </a:buClr>
              <a:buSzPts val="2400"/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心理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師要具備什麼特質？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93284" l="5911" r="96645">
                        <a14:foregroundMark x1="17093" y1="70522" x2="22524" y2="76493"/>
                        <a14:foregroundMark x1="46965" y1="67164" x2="48882" y2="77612"/>
                        <a14:foregroundMark x1="73163" y1="63806" x2="76997" y2="85448"/>
                        <a14:foregroundMark x1="43131" y1="68657" x2="45208" y2="72761"/>
                        <a14:foregroundMark x1="43930" y1="57463" x2="50958" y2="70522"/>
                        <a14:foregroundMark x1="17732" y1="67164" x2="23802" y2="63433"/>
                        <a14:foregroundMark x1="25080" y1="72015" x2="25080" y2="72015"/>
                        <a14:foregroundMark x1="49840" y1="58582" x2="52396" y2="60075"/>
                        <a14:foregroundMark x1="39776" y1="79478" x2="42173" y2="87687"/>
                        <a14:backgroundMark x1="39776" y1="82836" x2="40735" y2="86194"/>
                        <a14:backgroundMark x1="39137" y1="80970" x2="40096" y2="83955"/>
                        <a14:backgroundMark x1="81629" y1="28358" x2="81629" y2="28358"/>
                        <a14:backgroundMark x1="80511" y1="21269" x2="89297" y2="32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79" y="3884958"/>
            <a:ext cx="2672542" cy="1144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2898" y="769714"/>
            <a:ext cx="7806018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課綱核心素養：自主行動、溝通互動、社會參與，講座過程中會藉由提問引導同學自我探索，反思自我的學習歷程，講座結束後會以電子郵件的方式，寄出「講座出席證明」至參與同學的個人電子信箱中。</a:t>
            </a:r>
          </a:p>
        </p:txBody>
      </p:sp>
      <p:sp>
        <p:nvSpPr>
          <p:cNvPr id="8" name="矩形 7"/>
          <p:cNvSpPr/>
          <p:nvPr/>
        </p:nvSpPr>
        <p:spPr>
          <a:xfrm>
            <a:off x="2249907" y="44793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</a:rPr>
              <a:t>十分鐘實地體驗：當名心理師</a:t>
            </a:r>
          </a:p>
          <a:p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</a:rPr>
              <a:t>進入諮商室，透過簡單的角色扮演體驗心理晤談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8"/>
          <p:cNvSpPr txBox="1">
            <a:spLocks noGrp="1"/>
          </p:cNvSpPr>
          <p:nvPr>
            <p:ph type="title"/>
          </p:nvPr>
        </p:nvSpPr>
        <p:spPr>
          <a:xfrm>
            <a:off x="2236652" y="193233"/>
            <a:ext cx="4457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四、場地照片</a:t>
            </a:r>
            <a:endParaRPr dirty="0"/>
          </a:p>
        </p:txBody>
      </p:sp>
      <p:cxnSp>
        <p:nvCxnSpPr>
          <p:cNvPr id="873" name="Google Shape;873;p48"/>
          <p:cNvCxnSpPr/>
          <p:nvPr/>
        </p:nvCxnSpPr>
        <p:spPr>
          <a:xfrm>
            <a:off x="2454407" y="951719"/>
            <a:ext cx="402159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" y="1283813"/>
            <a:ext cx="2486965" cy="22431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99" y="1318223"/>
            <a:ext cx="2602599" cy="22431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矩形 8"/>
          <p:cNvSpPr/>
          <p:nvPr/>
        </p:nvSpPr>
        <p:spPr>
          <a:xfrm rot="1889795">
            <a:off x="7836567" y="168443"/>
            <a:ext cx="1596190" cy="272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 rot="18829736">
            <a:off x="-345509" y="189115"/>
            <a:ext cx="1596190" cy="272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91" y="1318223"/>
            <a:ext cx="2618876" cy="224314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28" b="93284" l="5911" r="96645">
                        <a14:foregroundMark x1="17093" y1="70522" x2="22524" y2="76493"/>
                        <a14:foregroundMark x1="46965" y1="67164" x2="48882" y2="77612"/>
                        <a14:foregroundMark x1="73163" y1="63806" x2="76997" y2="85448"/>
                        <a14:foregroundMark x1="43131" y1="68657" x2="45208" y2="72761"/>
                        <a14:foregroundMark x1="43930" y1="57463" x2="50958" y2="70522"/>
                        <a14:foregroundMark x1="17732" y1="67164" x2="23802" y2="63433"/>
                        <a14:foregroundMark x1="25080" y1="72015" x2="25080" y2="72015"/>
                        <a14:foregroundMark x1="49840" y1="58582" x2="52396" y2="60075"/>
                        <a14:foregroundMark x1="39776" y1="79478" x2="42173" y2="87687"/>
                        <a14:backgroundMark x1="39776" y1="82836" x2="40735" y2="86194"/>
                        <a14:backgroundMark x1="39137" y1="80970" x2="40096" y2="83955"/>
                        <a14:backgroundMark x1="81629" y1="28358" x2="81629" y2="28358"/>
                        <a14:backgroundMark x1="80511" y1="21269" x2="89297" y2="32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71" y="3902581"/>
            <a:ext cx="2672542" cy="114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9"/>
          <p:cNvSpPr txBox="1">
            <a:spLocks noGrp="1"/>
          </p:cNvSpPr>
          <p:nvPr>
            <p:ph type="title"/>
          </p:nvPr>
        </p:nvSpPr>
        <p:spPr>
          <a:xfrm>
            <a:off x="664825" y="122441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五、活動流程表</a:t>
            </a:r>
          </a:p>
        </p:txBody>
      </p:sp>
      <p:grpSp>
        <p:nvGrpSpPr>
          <p:cNvPr id="985" name="Google Shape;985;p49"/>
          <p:cNvGrpSpPr/>
          <p:nvPr/>
        </p:nvGrpSpPr>
        <p:grpSpPr>
          <a:xfrm>
            <a:off x="775175" y="367425"/>
            <a:ext cx="389750" cy="385750"/>
            <a:chOff x="3382475" y="1831100"/>
            <a:chExt cx="389750" cy="385750"/>
          </a:xfrm>
        </p:grpSpPr>
        <p:sp>
          <p:nvSpPr>
            <p:cNvPr id="986" name="Google Shape;986;p49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49"/>
          <p:cNvGrpSpPr/>
          <p:nvPr/>
        </p:nvGrpSpPr>
        <p:grpSpPr>
          <a:xfrm flipH="1">
            <a:off x="7979075" y="367425"/>
            <a:ext cx="389750" cy="385750"/>
            <a:chOff x="3382475" y="1831100"/>
            <a:chExt cx="389750" cy="385750"/>
          </a:xfrm>
        </p:grpSpPr>
        <p:sp>
          <p:nvSpPr>
            <p:cNvPr id="991" name="Google Shape;991;p49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99" name="Google Shape;999;p49"/>
          <p:cNvCxnSpPr/>
          <p:nvPr/>
        </p:nvCxnSpPr>
        <p:spPr>
          <a:xfrm>
            <a:off x="1481100" y="844979"/>
            <a:ext cx="618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75507"/>
              </p:ext>
            </p:extLst>
          </p:nvPr>
        </p:nvGraphicFramePr>
        <p:xfrm>
          <a:off x="1164925" y="967061"/>
          <a:ext cx="6868674" cy="4128579"/>
        </p:xfrm>
        <a:graphic>
          <a:graphicData uri="http://schemas.openxmlformats.org/drawingml/2006/table">
            <a:tbl>
              <a:tblPr firstRow="1" bandRow="1">
                <a:tableStyleId>{527F3903-19E9-4FFC-8BF9-63C1A1A1BCD7}</a:tableStyleId>
              </a:tblPr>
              <a:tblGrid>
                <a:gridCol w="1857904">
                  <a:extLst>
                    <a:ext uri="{9D8B030D-6E8A-4147-A177-3AD203B41FA5}">
                      <a16:colId xmlns:a16="http://schemas.microsoft.com/office/drawing/2014/main" val="4154243954"/>
                    </a:ext>
                  </a:extLst>
                </a:gridCol>
                <a:gridCol w="5010770">
                  <a:extLst>
                    <a:ext uri="{9D8B030D-6E8A-4147-A177-3AD203B41FA5}">
                      <a16:colId xmlns:a16="http://schemas.microsoft.com/office/drawing/2014/main" val="2295089914"/>
                    </a:ext>
                  </a:extLst>
                </a:gridCol>
              </a:tblGrid>
              <a:tr h="3723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altLang="zh-TW" sz="1400" b="1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講座</a:t>
                      </a: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時間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altLang="zh-TW" sz="1400" b="1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講座</a:t>
                      </a: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流程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29522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13:00-13:30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簽到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及核對電子信箱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66545"/>
                  </a:ext>
                </a:extLst>
              </a:tr>
              <a:tr h="61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13:30-13:55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（</a:t>
                      </a: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分鐘）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心理師是</a:t>
                      </a:r>
                      <a:r>
                        <a:rPr lang="zh-TW" sz="14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偵探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在同理的過程中，逐漸拼湊出對方所經歷的故事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心理師要具備什麼特質？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89974"/>
                  </a:ext>
                </a:extLst>
              </a:tr>
              <a:tr h="6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13:55-14:20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（</a:t>
                      </a: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分鐘）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心理師是冒險家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請對方願意相信與你一起冒險，走出層層迷霧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大學的心理系所學些什麼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5868"/>
                  </a:ext>
                </a:extLst>
              </a:tr>
              <a:tr h="310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14:20-14:30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場休息十分鐘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4454"/>
                  </a:ext>
                </a:extLst>
              </a:tr>
              <a:tr h="917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14:30-14:55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（</a:t>
                      </a: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分鐘）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心理師是美食家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心靈的料理讓人療癒，也願意接受各種生命的滋味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台灣心理師的養成歷程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臨床心理師與諮商心理師的差別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心理師的應考資格與未來職場環境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55545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14:55-15:20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（</a:t>
                      </a: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分鐘）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十</a:t>
                      </a:r>
                      <a:r>
                        <a:rPr lang="zh-TW" sz="1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分鐘實地體驗：當名心理師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進入諮商室，透過簡單的角色扮演體驗心理晤談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11099"/>
                  </a:ext>
                </a:extLst>
              </a:tr>
              <a:tr h="410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會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後Ｑ＆Ａ問答時間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249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6"/>
          <p:cNvSpPr txBox="1">
            <a:spLocks noGrp="1"/>
          </p:cNvSpPr>
          <p:nvPr>
            <p:ph type="title" idx="2"/>
          </p:nvPr>
        </p:nvSpPr>
        <p:spPr>
          <a:xfrm>
            <a:off x="1132457" y="1293576"/>
            <a:ext cx="520697" cy="49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01</a:t>
            </a:r>
            <a:endParaRPr sz="1400" dirty="0"/>
          </a:p>
        </p:txBody>
      </p:sp>
      <p:sp>
        <p:nvSpPr>
          <p:cNvPr id="720" name="Google Shape;720;p46"/>
          <p:cNvSpPr txBox="1">
            <a:spLocks noGrp="1"/>
          </p:cNvSpPr>
          <p:nvPr>
            <p:ph type="title"/>
          </p:nvPr>
        </p:nvSpPr>
        <p:spPr>
          <a:xfrm>
            <a:off x="439046" y="201795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六、參加資訊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1" name="Google Shape;721;p46"/>
          <p:cNvSpPr txBox="1">
            <a:spLocks noGrp="1"/>
          </p:cNvSpPr>
          <p:nvPr>
            <p:ph type="title" idx="4"/>
          </p:nvPr>
        </p:nvSpPr>
        <p:spPr>
          <a:xfrm>
            <a:off x="1102781" y="2612410"/>
            <a:ext cx="659151" cy="49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03</a:t>
            </a:r>
            <a:endParaRPr sz="1400" dirty="0"/>
          </a:p>
        </p:txBody>
      </p:sp>
      <p:sp>
        <p:nvSpPr>
          <p:cNvPr id="724" name="Google Shape;724;p46"/>
          <p:cNvSpPr txBox="1">
            <a:spLocks noGrp="1"/>
          </p:cNvSpPr>
          <p:nvPr>
            <p:ph type="title" idx="7"/>
          </p:nvPr>
        </p:nvSpPr>
        <p:spPr>
          <a:xfrm>
            <a:off x="1118632" y="1803050"/>
            <a:ext cx="534525" cy="49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02</a:t>
            </a:r>
            <a:endParaRPr sz="1400" dirty="0"/>
          </a:p>
        </p:txBody>
      </p:sp>
      <p:cxnSp>
        <p:nvCxnSpPr>
          <p:cNvPr id="730" name="Google Shape;730;p46"/>
          <p:cNvCxnSpPr/>
          <p:nvPr/>
        </p:nvCxnSpPr>
        <p:spPr>
          <a:xfrm>
            <a:off x="2065932" y="909550"/>
            <a:ext cx="4634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副標題 1"/>
          <p:cNvSpPr>
            <a:spLocks noGrp="1"/>
          </p:cNvSpPr>
          <p:nvPr>
            <p:ph type="subTitle" idx="3"/>
          </p:nvPr>
        </p:nvSpPr>
        <p:spPr>
          <a:xfrm>
            <a:off x="1310921" y="1266814"/>
            <a:ext cx="7624138" cy="611813"/>
          </a:xfrm>
        </p:spPr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｜參加對象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｜歡迎想要瞭解心理學系及心理師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高中同學們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副標題 1"/>
          <p:cNvSpPr>
            <a:spLocks noGrp="1"/>
          </p:cNvSpPr>
          <p:nvPr>
            <p:ph type="subTitle" idx="3"/>
          </p:nvPr>
        </p:nvSpPr>
        <p:spPr>
          <a:xfrm>
            <a:off x="1408468" y="1817733"/>
            <a:ext cx="7461894" cy="776454"/>
          </a:xfrm>
        </p:spPr>
        <p:txBody>
          <a:bodyPr/>
          <a:lstStyle/>
          <a:p>
            <a:pPr algn="l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辦理地點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｜樂驛心理諮商所</a:t>
            </a:r>
          </a:p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台南市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東區育樂街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166-4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樓（樂品屋樓上）</a:t>
            </a:r>
          </a:p>
        </p:txBody>
      </p:sp>
      <p:sp>
        <p:nvSpPr>
          <p:cNvPr id="15" name="副標題 1"/>
          <p:cNvSpPr>
            <a:spLocks noGrp="1"/>
          </p:cNvSpPr>
          <p:nvPr>
            <p:ph type="subTitle" idx="3"/>
          </p:nvPr>
        </p:nvSpPr>
        <p:spPr>
          <a:xfrm>
            <a:off x="932706" y="2607392"/>
            <a:ext cx="7816427" cy="776454"/>
          </a:xfrm>
        </p:spPr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｜講座日期｜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2022/11/05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13:30-15:30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副標題 1"/>
          <p:cNvSpPr>
            <a:spLocks noGrp="1"/>
          </p:cNvSpPr>
          <p:nvPr>
            <p:ph type="subTitle" idx="3"/>
          </p:nvPr>
        </p:nvSpPr>
        <p:spPr>
          <a:xfrm>
            <a:off x="1432357" y="3726021"/>
            <a:ext cx="7133087" cy="1081402"/>
          </a:xfrm>
        </p:spPr>
        <p:txBody>
          <a:bodyPr/>
          <a:lstStyle/>
          <a:p>
            <a:pPr algn="l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｜報名期限｜ 報名至額滿截止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人額滿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報名額滿可填寫備取表單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://reurl.cc/qNE8Dq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Google Shape;724;p46"/>
          <p:cNvSpPr txBox="1">
            <a:spLocks noGrp="1"/>
          </p:cNvSpPr>
          <p:nvPr>
            <p:ph type="title" idx="7"/>
          </p:nvPr>
        </p:nvSpPr>
        <p:spPr>
          <a:xfrm>
            <a:off x="1165095" y="3155861"/>
            <a:ext cx="534525" cy="49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 smtClean="0"/>
              <a:t>04</a:t>
            </a:r>
            <a:endParaRPr sz="1400" dirty="0"/>
          </a:p>
        </p:txBody>
      </p:sp>
      <p:grpSp>
        <p:nvGrpSpPr>
          <p:cNvPr id="39" name="Google Shape;2320;p74"/>
          <p:cNvGrpSpPr/>
          <p:nvPr/>
        </p:nvGrpSpPr>
        <p:grpSpPr>
          <a:xfrm>
            <a:off x="448474" y="3275384"/>
            <a:ext cx="406420" cy="442347"/>
            <a:chOff x="-54026025" y="3192625"/>
            <a:chExt cx="316650" cy="319000"/>
          </a:xfrm>
        </p:grpSpPr>
        <p:sp>
          <p:nvSpPr>
            <p:cNvPr id="40" name="Google Shape;2321;p74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2;p74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3;p74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4;p74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25;p74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26;p74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27;p74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28;p74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329;p74"/>
          <p:cNvGrpSpPr/>
          <p:nvPr/>
        </p:nvGrpSpPr>
        <p:grpSpPr>
          <a:xfrm>
            <a:off x="449768" y="1993827"/>
            <a:ext cx="358899" cy="442383"/>
            <a:chOff x="-55576850" y="3198125"/>
            <a:chExt cx="279625" cy="319025"/>
          </a:xfrm>
        </p:grpSpPr>
        <p:sp>
          <p:nvSpPr>
            <p:cNvPr id="49" name="Google Shape;2330;p74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1;p74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2;p74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3;p74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334;p74"/>
          <p:cNvGrpSpPr/>
          <p:nvPr/>
        </p:nvGrpSpPr>
        <p:grpSpPr>
          <a:xfrm>
            <a:off x="448474" y="2573489"/>
            <a:ext cx="409469" cy="442694"/>
            <a:chOff x="-55595775" y="3982375"/>
            <a:chExt cx="319025" cy="319250"/>
          </a:xfrm>
        </p:grpSpPr>
        <p:sp>
          <p:nvSpPr>
            <p:cNvPr id="54" name="Google Shape;2335;p74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36;p74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7;p74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8;p74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9;p74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0;p74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矩形 3"/>
          <p:cNvSpPr/>
          <p:nvPr/>
        </p:nvSpPr>
        <p:spPr>
          <a:xfrm>
            <a:off x="8067040" y="-20415"/>
            <a:ext cx="1076960" cy="681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4">
                    <a:lumMod val="95000"/>
                  </a:schemeClr>
                </a:solidFill>
              </a:ln>
              <a:solidFill>
                <a:schemeClr val="accent4">
                  <a:lumMod val="9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-20415"/>
            <a:ext cx="1076960" cy="681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4">
                    <a:lumMod val="95000"/>
                  </a:schemeClr>
                </a:solidFill>
              </a:ln>
              <a:solidFill>
                <a:schemeClr val="accent4">
                  <a:lumMod val="9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0" y="4466028"/>
            <a:ext cx="1076960" cy="681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4">
                    <a:lumMod val="95000"/>
                  </a:schemeClr>
                </a:solidFill>
              </a:ln>
              <a:solidFill>
                <a:schemeClr val="accent4">
                  <a:lumMod val="9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539" y="4008788"/>
            <a:ext cx="914479" cy="91447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6373907" y="4533263"/>
            <a:ext cx="49343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8060318" y="4446581"/>
            <a:ext cx="1076960" cy="681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accent4">
                    <a:lumMod val="95000"/>
                  </a:schemeClr>
                </a:solidFill>
              </a:ln>
              <a:solidFill>
                <a:schemeClr val="accent4">
                  <a:lumMod val="95000"/>
                </a:schemeClr>
              </a:solidFill>
            </a:endParaRPr>
          </a:p>
        </p:txBody>
      </p:sp>
      <p:sp>
        <p:nvSpPr>
          <p:cNvPr id="64" name="Google Shape;724;p46"/>
          <p:cNvSpPr txBox="1">
            <a:spLocks noGrp="1"/>
          </p:cNvSpPr>
          <p:nvPr>
            <p:ph type="title" idx="7"/>
          </p:nvPr>
        </p:nvSpPr>
        <p:spPr>
          <a:xfrm>
            <a:off x="1165095" y="3737064"/>
            <a:ext cx="534525" cy="49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 smtClean="0"/>
              <a:t>05</a:t>
            </a:r>
            <a:endParaRPr sz="1400" dirty="0"/>
          </a:p>
        </p:txBody>
      </p:sp>
      <p:sp>
        <p:nvSpPr>
          <p:cNvPr id="65" name="副標題 1"/>
          <p:cNvSpPr>
            <a:spLocks noGrp="1"/>
          </p:cNvSpPr>
          <p:nvPr>
            <p:ph type="subTitle" idx="3"/>
          </p:nvPr>
        </p:nvSpPr>
        <p:spPr>
          <a:xfrm>
            <a:off x="723447" y="3151201"/>
            <a:ext cx="7816427" cy="534088"/>
          </a:xfrm>
        </p:spPr>
        <p:txBody>
          <a:bodyPr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｜活動費用｜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（活動不提供紙本講義或任何餐飲）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6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51"/>
          <p:cNvSpPr txBox="1">
            <a:spLocks noGrp="1"/>
          </p:cNvSpPr>
          <p:nvPr>
            <p:ph type="title"/>
          </p:nvPr>
        </p:nvSpPr>
        <p:spPr>
          <a:xfrm>
            <a:off x="578287" y="383211"/>
            <a:ext cx="77040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七、報名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dirty="0"/>
          </a:p>
        </p:txBody>
      </p:sp>
      <p:grpSp>
        <p:nvGrpSpPr>
          <p:cNvPr id="1073" name="Google Shape;1073;p51"/>
          <p:cNvGrpSpPr/>
          <p:nvPr/>
        </p:nvGrpSpPr>
        <p:grpSpPr>
          <a:xfrm flipH="1">
            <a:off x="8083049" y="291225"/>
            <a:ext cx="389750" cy="385750"/>
            <a:chOff x="3382475" y="1831100"/>
            <a:chExt cx="389750" cy="385750"/>
          </a:xfrm>
        </p:grpSpPr>
        <p:sp>
          <p:nvSpPr>
            <p:cNvPr id="1074" name="Google Shape;1074;p51"/>
            <p:cNvSpPr/>
            <p:nvPr/>
          </p:nvSpPr>
          <p:spPr>
            <a:xfrm>
              <a:off x="3525075" y="1831100"/>
              <a:ext cx="113400" cy="192900"/>
            </a:xfrm>
            <a:custGeom>
              <a:avLst/>
              <a:gdLst/>
              <a:ahLst/>
              <a:cxnLst/>
              <a:rect l="l" t="t" r="r" b="b"/>
              <a:pathLst>
                <a:path w="4536" h="7716" extrusionOk="0">
                  <a:moveTo>
                    <a:pt x="2372" y="0"/>
                  </a:moveTo>
                  <a:cubicBezTo>
                    <a:pt x="1180" y="0"/>
                    <a:pt x="157" y="1684"/>
                    <a:pt x="79" y="3791"/>
                  </a:cubicBezTo>
                  <a:cubicBezTo>
                    <a:pt x="1" y="5921"/>
                    <a:pt x="2126" y="7715"/>
                    <a:pt x="2126" y="7715"/>
                  </a:cubicBezTo>
                  <a:cubicBezTo>
                    <a:pt x="2126" y="7715"/>
                    <a:pt x="4379" y="6056"/>
                    <a:pt x="4457" y="3926"/>
                  </a:cubicBezTo>
                  <a:cubicBezTo>
                    <a:pt x="4536" y="1795"/>
                    <a:pt x="3619" y="39"/>
                    <a:pt x="2411" y="1"/>
                  </a:cubicBezTo>
                  <a:cubicBezTo>
                    <a:pt x="2398" y="1"/>
                    <a:pt x="2385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3576650" y="1972600"/>
              <a:ext cx="195575" cy="108675"/>
            </a:xfrm>
            <a:custGeom>
              <a:avLst/>
              <a:gdLst/>
              <a:ahLst/>
              <a:cxnLst/>
              <a:rect l="l" t="t" r="r" b="b"/>
              <a:pathLst>
                <a:path w="7823" h="4347" extrusionOk="0">
                  <a:moveTo>
                    <a:pt x="3871" y="1"/>
                  </a:moveTo>
                  <a:cubicBezTo>
                    <a:pt x="1766" y="1"/>
                    <a:pt x="0" y="2054"/>
                    <a:pt x="0" y="2054"/>
                  </a:cubicBezTo>
                  <a:cubicBezTo>
                    <a:pt x="0" y="2054"/>
                    <a:pt x="1662" y="4277"/>
                    <a:pt x="3809" y="4343"/>
                  </a:cubicBezTo>
                  <a:cubicBezTo>
                    <a:pt x="3882" y="4345"/>
                    <a:pt x="3955" y="4347"/>
                    <a:pt x="4027" y="4347"/>
                  </a:cubicBezTo>
                  <a:cubicBezTo>
                    <a:pt x="6076" y="4347"/>
                    <a:pt x="7736" y="3450"/>
                    <a:pt x="7778" y="2293"/>
                  </a:cubicBezTo>
                  <a:cubicBezTo>
                    <a:pt x="7823" y="1093"/>
                    <a:pt x="6118" y="68"/>
                    <a:pt x="3970" y="2"/>
                  </a:cubicBezTo>
                  <a:cubicBezTo>
                    <a:pt x="3937" y="1"/>
                    <a:pt x="3904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3517750" y="2023975"/>
              <a:ext cx="113400" cy="192875"/>
            </a:xfrm>
            <a:custGeom>
              <a:avLst/>
              <a:gdLst/>
              <a:ahLst/>
              <a:cxnLst/>
              <a:rect l="l" t="t" r="r" b="b"/>
              <a:pathLst>
                <a:path w="4536" h="7715" extrusionOk="0">
                  <a:moveTo>
                    <a:pt x="2411" y="0"/>
                  </a:moveTo>
                  <a:cubicBezTo>
                    <a:pt x="2411" y="0"/>
                    <a:pt x="158" y="1659"/>
                    <a:pt x="80" y="3789"/>
                  </a:cubicBezTo>
                  <a:cubicBezTo>
                    <a:pt x="1" y="5920"/>
                    <a:pt x="918" y="7676"/>
                    <a:pt x="2126" y="7714"/>
                  </a:cubicBezTo>
                  <a:cubicBezTo>
                    <a:pt x="2139" y="7714"/>
                    <a:pt x="2151" y="7715"/>
                    <a:pt x="2164" y="7715"/>
                  </a:cubicBezTo>
                  <a:cubicBezTo>
                    <a:pt x="3357" y="7715"/>
                    <a:pt x="4379" y="6031"/>
                    <a:pt x="4458" y="3924"/>
                  </a:cubicBezTo>
                  <a:cubicBezTo>
                    <a:pt x="4536" y="1794"/>
                    <a:pt x="2411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3382475" y="1966625"/>
              <a:ext cx="195550" cy="108675"/>
            </a:xfrm>
            <a:custGeom>
              <a:avLst/>
              <a:gdLst/>
              <a:ahLst/>
              <a:cxnLst/>
              <a:rect l="l" t="t" r="r" b="b"/>
              <a:pathLst>
                <a:path w="7822" h="4347" extrusionOk="0">
                  <a:moveTo>
                    <a:pt x="3796" y="0"/>
                  </a:moveTo>
                  <a:cubicBezTo>
                    <a:pt x="1746" y="0"/>
                    <a:pt x="87" y="897"/>
                    <a:pt x="44" y="2055"/>
                  </a:cubicBezTo>
                  <a:cubicBezTo>
                    <a:pt x="0" y="3254"/>
                    <a:pt x="1706" y="4280"/>
                    <a:pt x="3853" y="4345"/>
                  </a:cubicBezTo>
                  <a:cubicBezTo>
                    <a:pt x="3886" y="4346"/>
                    <a:pt x="3919" y="4346"/>
                    <a:pt x="3952" y="4346"/>
                  </a:cubicBezTo>
                  <a:cubicBezTo>
                    <a:pt x="6056" y="4346"/>
                    <a:pt x="7822" y="2294"/>
                    <a:pt x="7822" y="2294"/>
                  </a:cubicBezTo>
                  <a:cubicBezTo>
                    <a:pt x="7822" y="2294"/>
                    <a:pt x="6161" y="70"/>
                    <a:pt x="4014" y="4"/>
                  </a:cubicBezTo>
                  <a:cubicBezTo>
                    <a:pt x="3941" y="1"/>
                    <a:pt x="3868" y="0"/>
                    <a:pt x="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" name="Google Shape;1078;p51"/>
          <p:cNvSpPr/>
          <p:nvPr/>
        </p:nvSpPr>
        <p:spPr>
          <a:xfrm>
            <a:off x="406638" y="392225"/>
            <a:ext cx="823574" cy="820887"/>
          </a:xfrm>
          <a:custGeom>
            <a:avLst/>
            <a:gdLst/>
            <a:ahLst/>
            <a:cxnLst/>
            <a:rect l="l" t="t" r="r" b="b"/>
            <a:pathLst>
              <a:path w="31270" h="31168" extrusionOk="0">
                <a:moveTo>
                  <a:pt x="16437" y="1"/>
                </a:moveTo>
                <a:cubicBezTo>
                  <a:pt x="14517" y="1"/>
                  <a:pt x="12785" y="2199"/>
                  <a:pt x="12075" y="5286"/>
                </a:cubicBezTo>
                <a:cubicBezTo>
                  <a:pt x="10453" y="4004"/>
                  <a:pt x="8727" y="3293"/>
                  <a:pt x="7310" y="3293"/>
                </a:cubicBezTo>
                <a:cubicBezTo>
                  <a:pt x="6515" y="3293"/>
                  <a:pt x="5817" y="3516"/>
                  <a:pt x="5289" y="3989"/>
                </a:cubicBezTo>
                <a:cubicBezTo>
                  <a:pt x="3827" y="5296"/>
                  <a:pt x="4113" y="8106"/>
                  <a:pt x="5795" y="10834"/>
                </a:cubicBezTo>
                <a:cubicBezTo>
                  <a:pt x="2605" y="11216"/>
                  <a:pt x="220" y="12749"/>
                  <a:pt x="110" y="14710"/>
                </a:cubicBezTo>
                <a:cubicBezTo>
                  <a:pt x="0" y="16683"/>
                  <a:pt x="2221" y="18481"/>
                  <a:pt x="5374" y="19209"/>
                </a:cubicBezTo>
                <a:cubicBezTo>
                  <a:pt x="3357" y="21748"/>
                  <a:pt x="2736" y="24546"/>
                  <a:pt x="4055" y="26022"/>
                </a:cubicBezTo>
                <a:cubicBezTo>
                  <a:pt x="4627" y="26662"/>
                  <a:pt x="5488" y="26967"/>
                  <a:pt x="6502" y="26967"/>
                </a:cubicBezTo>
                <a:cubicBezTo>
                  <a:pt x="7819" y="26967"/>
                  <a:pt x="9395" y="26454"/>
                  <a:pt x="10942" y="25491"/>
                </a:cubicBezTo>
                <a:cubicBezTo>
                  <a:pt x="11327" y="28674"/>
                  <a:pt x="12858" y="31053"/>
                  <a:pt x="14817" y="31163"/>
                </a:cubicBezTo>
                <a:cubicBezTo>
                  <a:pt x="14864" y="31166"/>
                  <a:pt x="14911" y="31167"/>
                  <a:pt x="14958" y="31167"/>
                </a:cubicBezTo>
                <a:cubicBezTo>
                  <a:pt x="16867" y="31167"/>
                  <a:pt x="18591" y="28994"/>
                  <a:pt x="19308" y="25936"/>
                </a:cubicBezTo>
                <a:cubicBezTo>
                  <a:pt x="20909" y="27180"/>
                  <a:pt x="22602" y="27870"/>
                  <a:pt x="23997" y="27870"/>
                </a:cubicBezTo>
                <a:cubicBezTo>
                  <a:pt x="24791" y="27870"/>
                  <a:pt x="25488" y="27646"/>
                  <a:pt x="26015" y="27174"/>
                </a:cubicBezTo>
                <a:cubicBezTo>
                  <a:pt x="27478" y="25866"/>
                  <a:pt x="27191" y="23052"/>
                  <a:pt x="25506" y="20322"/>
                </a:cubicBezTo>
                <a:cubicBezTo>
                  <a:pt x="28680" y="19934"/>
                  <a:pt x="31051" y="18406"/>
                  <a:pt x="31161" y="16450"/>
                </a:cubicBezTo>
                <a:cubicBezTo>
                  <a:pt x="31270" y="14511"/>
                  <a:pt x="29124" y="12744"/>
                  <a:pt x="26057" y="11992"/>
                </a:cubicBezTo>
                <a:cubicBezTo>
                  <a:pt x="28040" y="9467"/>
                  <a:pt x="28641" y="6699"/>
                  <a:pt x="27332" y="5234"/>
                </a:cubicBezTo>
                <a:cubicBezTo>
                  <a:pt x="26760" y="4594"/>
                  <a:pt x="25900" y="4289"/>
                  <a:pt x="24885" y="4289"/>
                </a:cubicBezTo>
                <a:cubicBezTo>
                  <a:pt x="23573" y="4289"/>
                  <a:pt x="22003" y="4798"/>
                  <a:pt x="20462" y="5754"/>
                </a:cubicBezTo>
                <a:cubicBezTo>
                  <a:pt x="20093" y="2531"/>
                  <a:pt x="18554" y="115"/>
                  <a:pt x="16578" y="5"/>
                </a:cubicBezTo>
                <a:cubicBezTo>
                  <a:pt x="16531" y="2"/>
                  <a:pt x="16484" y="1"/>
                  <a:pt x="1643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9" name="Google Shape;1079;p51"/>
          <p:cNvCxnSpPr/>
          <p:nvPr/>
        </p:nvCxnSpPr>
        <p:spPr>
          <a:xfrm>
            <a:off x="1924050" y="1039975"/>
            <a:ext cx="5295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矩形 12"/>
          <p:cNvSpPr/>
          <p:nvPr/>
        </p:nvSpPr>
        <p:spPr>
          <a:xfrm>
            <a:off x="544493" y="2518093"/>
            <a:ext cx="145239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進入諮商所網站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7" name="Google Shape;1079;p51"/>
          <p:cNvCxnSpPr/>
          <p:nvPr/>
        </p:nvCxnSpPr>
        <p:spPr>
          <a:xfrm>
            <a:off x="199950" y="1990311"/>
            <a:ext cx="8520468" cy="3966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1774;p64"/>
          <p:cNvSpPr/>
          <p:nvPr/>
        </p:nvSpPr>
        <p:spPr>
          <a:xfrm>
            <a:off x="918844" y="1708180"/>
            <a:ext cx="840015" cy="5862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774;p64"/>
          <p:cNvSpPr/>
          <p:nvPr/>
        </p:nvSpPr>
        <p:spPr>
          <a:xfrm>
            <a:off x="5663971" y="1620564"/>
            <a:ext cx="834987" cy="6405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" name="Google Shape;2277;p73"/>
          <p:cNvGrpSpPr/>
          <p:nvPr/>
        </p:nvGrpSpPr>
        <p:grpSpPr>
          <a:xfrm>
            <a:off x="5829779" y="1721563"/>
            <a:ext cx="521262" cy="492685"/>
            <a:chOff x="-42651700" y="3217825"/>
            <a:chExt cx="367600" cy="317425"/>
          </a:xfrm>
        </p:grpSpPr>
        <p:sp>
          <p:nvSpPr>
            <p:cNvPr id="46" name="Google Shape;2278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79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80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81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266;p73"/>
          <p:cNvGrpSpPr/>
          <p:nvPr/>
        </p:nvGrpSpPr>
        <p:grpSpPr>
          <a:xfrm>
            <a:off x="1163183" y="1801822"/>
            <a:ext cx="328666" cy="430120"/>
            <a:chOff x="3907325" y="2620775"/>
            <a:chExt cx="395250" cy="481825"/>
          </a:xfrm>
        </p:grpSpPr>
        <p:sp>
          <p:nvSpPr>
            <p:cNvPr id="41" name="Google Shape;2267;p73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" name="Google Shape;2268;p73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" name="Google Shape;2269;p73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2270;p73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/>
          <a:srcRect l="59047" t="9545" r="9980" b="72708"/>
          <a:stretch/>
        </p:blipFill>
        <p:spPr>
          <a:xfrm>
            <a:off x="1924050" y="3881191"/>
            <a:ext cx="1985008" cy="101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橢圓 24"/>
          <p:cNvSpPr/>
          <p:nvPr/>
        </p:nvSpPr>
        <p:spPr>
          <a:xfrm>
            <a:off x="3316454" y="3869344"/>
            <a:ext cx="572433" cy="28484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383779" y="2506879"/>
            <a:ext cx="15952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報名成功後，請將講座日期牢記在心，當天準時出席。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Google Shape;1774;p64"/>
          <p:cNvSpPr/>
          <p:nvPr/>
        </p:nvSpPr>
        <p:spPr>
          <a:xfrm>
            <a:off x="2457581" y="1681292"/>
            <a:ext cx="859541" cy="600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矩形 34"/>
          <p:cNvSpPr/>
          <p:nvPr/>
        </p:nvSpPr>
        <p:spPr>
          <a:xfrm>
            <a:off x="2093558" y="2506879"/>
            <a:ext cx="163782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查看更多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團體課程</a:t>
            </a:r>
            <a:r>
              <a:rPr lang="zh-TW" altLang="en-US" b="1" dirty="0" smtClean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，選擇公益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高中生職涯探索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認識心理師</a:t>
            </a:r>
          </a:p>
        </p:txBody>
      </p:sp>
      <p:sp>
        <p:nvSpPr>
          <p:cNvPr id="36" name="Google Shape;1774;p64"/>
          <p:cNvSpPr/>
          <p:nvPr/>
        </p:nvSpPr>
        <p:spPr>
          <a:xfrm>
            <a:off x="4099300" y="1651840"/>
            <a:ext cx="872311" cy="6336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矩形 2"/>
          <p:cNvSpPr/>
          <p:nvPr/>
        </p:nvSpPr>
        <p:spPr>
          <a:xfrm>
            <a:off x="3830465" y="2541110"/>
            <a:ext cx="1483070" cy="523220"/>
          </a:xfrm>
          <a:prstGeom prst="rect">
            <a:avLst/>
          </a:prstGeom>
          <a:solidFill>
            <a:srgbClr val="F3E5FD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報名後將收到報名成功通知。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750" y1="29730" x2="52625" y2="29955"/>
                        <a14:foregroundMark x1="60625" y1="30631" x2="63125" y2="35135"/>
                        <a14:foregroundMark x1="63500" y1="40090" x2="64000" y2="50901"/>
                        <a14:foregroundMark x1="49750" y1="47973" x2="49750" y2="47973"/>
                        <a14:foregroundMark x1="55750" y1="47297" x2="55750" y2="47297"/>
                        <a14:foregroundMark x1="43375" y1="47297" x2="43375" y2="47297"/>
                        <a14:foregroundMark x1="35625" y1="45495" x2="35000" y2="55180"/>
                        <a14:foregroundMark x1="40875" y1="63739" x2="43625" y2="64414"/>
                        <a14:foregroundMark x1="46000" y1="68243" x2="47250" y2="72523"/>
                        <a14:foregroundMark x1="47750" y1="72523" x2="51875" y2="67117"/>
                        <a14:foregroundMark x1="53000" y1="65766" x2="59125" y2="6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03" y="1534258"/>
            <a:ext cx="1570903" cy="8687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89" b="69722" l="33750" r="45521">
                        <a14:foregroundMark x1="37552" y1="34907" x2="40677" y2="36204"/>
                        <a14:foregroundMark x1="36458" y1="44537" x2="38880" y2="45833"/>
                        <a14:foregroundMark x1="36589" y1="53241" x2="38125" y2="53611"/>
                        <a14:foregroundMark x1="42396" y1="45185" x2="40990" y2="50185"/>
                        <a14:foregroundMark x1="42266" y1="49907" x2="42969" y2="52963"/>
                      </a14:backgroundRemoval>
                    </a14:imgEffect>
                  </a14:imgLayer>
                </a14:imgProps>
              </a:ext>
            </a:extLst>
          </a:blip>
          <a:srcRect l="33141" t="23363" r="54423" b="31114"/>
          <a:stretch/>
        </p:blipFill>
        <p:spPr>
          <a:xfrm>
            <a:off x="2655373" y="1768749"/>
            <a:ext cx="432772" cy="463843"/>
          </a:xfrm>
          <a:prstGeom prst="rect">
            <a:avLst/>
          </a:prstGeom>
        </p:spPr>
      </p:pic>
      <p:sp>
        <p:nvSpPr>
          <p:cNvPr id="37" name="Google Shape;1774;p64"/>
          <p:cNvSpPr/>
          <p:nvPr/>
        </p:nvSpPr>
        <p:spPr>
          <a:xfrm>
            <a:off x="7312050" y="1626472"/>
            <a:ext cx="834987" cy="6405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6" b="89844" l="7031" r="89844">
                        <a14:foregroundMark x1="46484" y1="36719" x2="52344" y2="35938"/>
                        <a14:foregroundMark x1="46094" y1="41406" x2="50781" y2="40625"/>
                        <a14:foregroundMark x1="45313" y1="47266" x2="52344" y2="45703"/>
                        <a14:foregroundMark x1="46875" y1="51953" x2="54688" y2="50781"/>
                        <a14:foregroundMark x1="48828" y1="57031" x2="59375" y2="54688"/>
                        <a14:foregroundMark x1="75000" y1="24609" x2="75000" y2="2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59" y="1581318"/>
            <a:ext cx="679809" cy="679809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7125172" y="2504424"/>
            <a:ext cx="15952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講座結束後，會給學生參加證明。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29" y="3091654"/>
            <a:ext cx="1404261" cy="1986127"/>
          </a:xfrm>
          <a:prstGeom prst="rect">
            <a:avLst/>
          </a:prstGeom>
        </p:spPr>
      </p:pic>
      <p:pic>
        <p:nvPicPr>
          <p:cNvPr id="50" name="圖片 49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7" y="3064330"/>
            <a:ext cx="936625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Trends: At-home lab tests by Slidesgo">
  <a:themeElements>
    <a:clrScheme name="Simple Light">
      <a:dk1>
        <a:srgbClr val="FDECEA"/>
      </a:dk1>
      <a:lt1>
        <a:srgbClr val="F3B6D2"/>
      </a:lt1>
      <a:dk2>
        <a:srgbClr val="F3AA7C"/>
      </a:dk2>
      <a:lt2>
        <a:srgbClr val="E97B67"/>
      </a:lt2>
      <a:accent1>
        <a:srgbClr val="C27BF3"/>
      </a:accent1>
      <a:accent2>
        <a:srgbClr val="60BBB9"/>
      </a:accent2>
      <a:accent3>
        <a:srgbClr val="402663"/>
      </a:accent3>
      <a:accent4>
        <a:srgbClr val="FFFFFF"/>
      </a:accent4>
      <a:accent5>
        <a:srgbClr val="FFFFFF"/>
      </a:accent5>
      <a:accent6>
        <a:srgbClr val="FFFFFF"/>
      </a:accent6>
      <a:hlink>
        <a:srgbClr val="4026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711</Words>
  <Application>Microsoft Office PowerPoint</Application>
  <PresentationFormat>如螢幕大小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Montserrat Black</vt:lpstr>
      <vt:lpstr>微軟正黑體</vt:lpstr>
      <vt:lpstr>Montserrat</vt:lpstr>
      <vt:lpstr>新細明體</vt:lpstr>
      <vt:lpstr>Source Sans Pro</vt:lpstr>
      <vt:lpstr>Bebas Neue</vt:lpstr>
      <vt:lpstr>Times New Roman</vt:lpstr>
      <vt:lpstr>Montserrat SemiBold</vt:lpstr>
      <vt:lpstr>Wingdings</vt:lpstr>
      <vt:lpstr>Arial</vt:lpstr>
      <vt:lpstr>Montserrat ExtraBold</vt:lpstr>
      <vt:lpstr>Medical Trends: At-home lab tests by Slidesgo</vt:lpstr>
      <vt:lpstr>公益講座  高中生生涯探索: 認識心理師  </vt:lpstr>
      <vt:lpstr>目錄</vt:lpstr>
      <vt:lpstr>一、前提</vt:lpstr>
      <vt:lpstr>二、講師介紹</vt:lpstr>
      <vt:lpstr>01</vt:lpstr>
      <vt:lpstr>四、場地照片</vt:lpstr>
      <vt:lpstr>五、活動流程表</vt:lpstr>
      <vt:lpstr>01</vt:lpstr>
      <vt:lpstr>七、報名方式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公益講座  自我探索: 認識心理師 </dc:title>
  <dc:creator>user</dc:creator>
  <cp:lastModifiedBy>user</cp:lastModifiedBy>
  <cp:revision>77</cp:revision>
  <dcterms:modified xsi:type="dcterms:W3CDTF">2022-10-11T07:38:54Z</dcterms:modified>
</cp:coreProperties>
</file>